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440" r:id="rId3"/>
    <p:sldId id="441" r:id="rId4"/>
    <p:sldId id="442" r:id="rId5"/>
    <p:sldId id="444" r:id="rId6"/>
    <p:sldId id="443" r:id="rId7"/>
    <p:sldId id="343" r:id="rId8"/>
    <p:sldId id="317" r:id="rId9"/>
    <p:sldId id="409" r:id="rId10"/>
    <p:sldId id="289" r:id="rId11"/>
    <p:sldId id="290" r:id="rId12"/>
    <p:sldId id="403" r:id="rId13"/>
    <p:sldId id="400" r:id="rId14"/>
    <p:sldId id="410" r:id="rId15"/>
    <p:sldId id="404" r:id="rId16"/>
    <p:sldId id="413" r:id="rId17"/>
    <p:sldId id="412" r:id="rId18"/>
    <p:sldId id="419" r:id="rId19"/>
    <p:sldId id="405" r:id="rId20"/>
    <p:sldId id="283" r:id="rId21"/>
    <p:sldId id="269" r:id="rId22"/>
    <p:sldId id="274" r:id="rId23"/>
    <p:sldId id="298" r:id="rId24"/>
    <p:sldId id="420" r:id="rId25"/>
    <p:sldId id="407" r:id="rId26"/>
    <p:sldId id="421" r:id="rId27"/>
    <p:sldId id="406" r:id="rId28"/>
    <p:sldId id="414" r:id="rId29"/>
    <p:sldId id="422" r:id="rId30"/>
    <p:sldId id="408" r:id="rId31"/>
    <p:sldId id="415" r:id="rId32"/>
    <p:sldId id="402" r:id="rId33"/>
    <p:sldId id="417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7E425-BEBF-4881-AB24-080D44A46D4B}">
          <p14:sldIdLst>
            <p14:sldId id="256"/>
            <p14:sldId id="440"/>
            <p14:sldId id="441"/>
            <p14:sldId id="442"/>
            <p14:sldId id="444"/>
            <p14:sldId id="443"/>
            <p14:sldId id="343"/>
            <p14:sldId id="317"/>
            <p14:sldId id="409"/>
            <p14:sldId id="289"/>
            <p14:sldId id="290"/>
            <p14:sldId id="403"/>
          </p14:sldIdLst>
        </p14:section>
        <p14:section name="Index Flavors" id="{9F24CEED-AB2A-45B0-83D5-75CB48581928}">
          <p14:sldIdLst>
            <p14:sldId id="400"/>
            <p14:sldId id="410"/>
            <p14:sldId id="404"/>
            <p14:sldId id="413"/>
            <p14:sldId id="412"/>
            <p14:sldId id="419"/>
            <p14:sldId id="405"/>
            <p14:sldId id="283"/>
            <p14:sldId id="269"/>
            <p14:sldId id="274"/>
            <p14:sldId id="298"/>
            <p14:sldId id="420"/>
            <p14:sldId id="407"/>
            <p14:sldId id="421"/>
            <p14:sldId id="406"/>
            <p14:sldId id="414"/>
            <p14:sldId id="422"/>
            <p14:sldId id="408"/>
            <p14:sldId id="415"/>
          </p14:sldIdLst>
        </p14:section>
        <p14:section name="How many are enough?" id="{530BF1A7-C769-43DF-AEB0-00252B5684E9}">
          <p14:sldIdLst>
            <p14:sldId id="402"/>
            <p14:sldId id="41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C4F96-6B12-4021-B69A-7233706254FC}" v="22" dt="2020-05-16T16:40:25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30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D9D5B700-ABEA-47AD-A1F2-637315077127}"/>
    <pc:docChg chg="delSld modSld modSection">
      <pc:chgData name="Andy Mallon" userId="8ed075f77b608d91" providerId="LiveId" clId="{D9D5B700-ABEA-47AD-A1F2-637315077127}" dt="2020-04-16T01:23:53.906" v="5"/>
      <pc:docMkLst>
        <pc:docMk/>
      </pc:docMkLst>
      <pc:sldChg chg="modSp">
        <pc:chgData name="Andy Mallon" userId="8ed075f77b608d91" providerId="LiveId" clId="{D9D5B700-ABEA-47AD-A1F2-637315077127}" dt="2020-04-16T01:23:53.906" v="5"/>
        <pc:sldMkLst>
          <pc:docMk/>
          <pc:sldMk cId="2739607986" sldId="256"/>
        </pc:sldMkLst>
        <pc:spChg chg="mod">
          <ac:chgData name="Andy Mallon" userId="8ed075f77b608d91" providerId="LiveId" clId="{D9D5B700-ABEA-47AD-A1F2-637315077127}" dt="2020-04-16T01:23:53.906" v="5"/>
          <ac:spMkLst>
            <pc:docMk/>
            <pc:sldMk cId="2739607986" sldId="256"/>
            <ac:spMk id="3" creationId="{00000000-0000-0000-0000-000000000000}"/>
          </ac:spMkLst>
        </pc:spChg>
      </pc:sldChg>
      <pc:sldChg chg="del">
        <pc:chgData name="Andy Mallon" userId="8ed075f77b608d91" providerId="LiveId" clId="{D9D5B700-ABEA-47AD-A1F2-637315077127}" dt="2020-04-16T01:23:41.654" v="4" actId="2696"/>
        <pc:sldMkLst>
          <pc:docMk/>
          <pc:sldMk cId="777300572" sldId="330"/>
        </pc:sldMkLst>
      </pc:sldChg>
      <pc:sldChg chg="del">
        <pc:chgData name="Andy Mallon" userId="8ed075f77b608d91" providerId="LiveId" clId="{D9D5B700-ABEA-47AD-A1F2-637315077127}" dt="2020-04-16T01:23:41.556" v="0" actId="2696"/>
        <pc:sldMkLst>
          <pc:docMk/>
          <pc:sldMk cId="744002627" sldId="331"/>
        </pc:sldMkLst>
      </pc:sldChg>
      <pc:sldChg chg="del">
        <pc:chgData name="Andy Mallon" userId="8ed075f77b608d91" providerId="LiveId" clId="{D9D5B700-ABEA-47AD-A1F2-637315077127}" dt="2020-04-16T01:23:41.634" v="3" actId="2696"/>
        <pc:sldMkLst>
          <pc:docMk/>
          <pc:sldMk cId="125486011" sldId="345"/>
        </pc:sldMkLst>
      </pc:sldChg>
      <pc:sldChg chg="del">
        <pc:chgData name="Andy Mallon" userId="8ed075f77b608d91" providerId="LiveId" clId="{D9D5B700-ABEA-47AD-A1F2-637315077127}" dt="2020-04-16T01:23:41.570" v="1" actId="2696"/>
        <pc:sldMkLst>
          <pc:docMk/>
          <pc:sldMk cId="2367324778" sldId="397"/>
        </pc:sldMkLst>
      </pc:sldChg>
      <pc:sldChg chg="del">
        <pc:chgData name="Andy Mallon" userId="8ed075f77b608d91" providerId="LiveId" clId="{D9D5B700-ABEA-47AD-A1F2-637315077127}" dt="2020-04-16T01:23:41.600" v="2" actId="2696"/>
        <pc:sldMkLst>
          <pc:docMk/>
          <pc:sldMk cId="1602673492" sldId="399"/>
        </pc:sldMkLst>
      </pc:sldChg>
    </pc:docChg>
  </pc:docChgLst>
  <pc:docChgLst>
    <pc:chgData name="Andy Mallon" userId="8ed075f77b608d91" providerId="LiveId" clId="{880587C8-0E03-4B6D-9A29-D25BD6D56D94}"/>
    <pc:docChg chg="undo custSel addSld delSld modSld sldOrd modMainMaster modSection">
      <pc:chgData name="Andy Mallon" userId="8ed075f77b608d91" providerId="LiveId" clId="{880587C8-0E03-4B6D-9A29-D25BD6D56D94}" dt="2019-10-05T13:45:18.569" v="4606" actId="2696"/>
      <pc:docMkLst>
        <pc:docMk/>
      </pc:docMkLst>
      <pc:sldChg chg="modSp">
        <pc:chgData name="Andy Mallon" userId="8ed075f77b608d91" providerId="LiveId" clId="{880587C8-0E03-4B6D-9A29-D25BD6D56D94}" dt="2019-09-26T01:20:23.009" v="2257" actId="20577"/>
        <pc:sldMkLst>
          <pc:docMk/>
          <pc:sldMk cId="1753710238" sldId="269"/>
        </pc:sldMkLst>
        <pc:spChg chg="mod">
          <ac:chgData name="Andy Mallon" userId="8ed075f77b608d91" providerId="LiveId" clId="{880587C8-0E03-4B6D-9A29-D25BD6D56D94}" dt="2019-09-26T01:20:23.009" v="2257" actId="20577"/>
          <ac:spMkLst>
            <pc:docMk/>
            <pc:sldMk cId="1753710238" sldId="269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80028947" sldId="274"/>
        </pc:sldMkLst>
      </pc:sldChg>
      <pc:sldChg chg="modSp">
        <pc:chgData name="Andy Mallon" userId="8ed075f77b608d91" providerId="LiveId" clId="{880587C8-0E03-4B6D-9A29-D25BD6D56D94}" dt="2019-09-26T01:31:15.366" v="2812" actId="20577"/>
        <pc:sldMkLst>
          <pc:docMk/>
          <pc:sldMk cId="3621912517" sldId="283"/>
        </pc:sldMkLst>
        <pc:spChg chg="mod">
          <ac:chgData name="Andy Mallon" userId="8ed075f77b608d91" providerId="LiveId" clId="{880587C8-0E03-4B6D-9A29-D25BD6D56D94}" dt="2019-09-26T01:31:15.366" v="2812" actId="20577"/>
          <ac:spMkLst>
            <pc:docMk/>
            <pc:sldMk cId="3621912517" sldId="283"/>
            <ac:spMk id="4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069562586" sldId="298"/>
        </pc:sldMkLst>
      </pc:sldChg>
      <pc:sldChg chg="addSp delSp modSp add modNotesTx">
        <pc:chgData name="Andy Mallon" userId="8ed075f77b608d91" providerId="LiveId" clId="{880587C8-0E03-4B6D-9A29-D25BD6D56D94}" dt="2019-10-05T11:49:36.049" v="4215" actId="20577"/>
        <pc:sldMkLst>
          <pc:docMk/>
          <pc:sldMk cId="2733088080" sldId="317"/>
        </pc:sldMkLst>
        <pc:spChg chg="mod">
          <ac:chgData name="Andy Mallon" userId="8ed075f77b608d91" providerId="LiveId" clId="{880587C8-0E03-4B6D-9A29-D25BD6D56D94}" dt="2019-10-05T11:49:36.049" v="4215" actId="20577"/>
          <ac:spMkLst>
            <pc:docMk/>
            <pc:sldMk cId="2733088080" sldId="317"/>
            <ac:spMk id="3" creationId="{00000000-0000-0000-0000-000000000000}"/>
          </ac:spMkLst>
        </pc:spChg>
        <pc:picChg chg="add del mod">
          <ac:chgData name="Andy Mallon" userId="8ed075f77b608d91" providerId="LiveId" clId="{880587C8-0E03-4B6D-9A29-D25BD6D56D94}" dt="2019-09-07T19:09:28.427" v="141" actId="478"/>
          <ac:picMkLst>
            <pc:docMk/>
            <pc:sldMk cId="2733088080" sldId="317"/>
            <ac:picMk id="5" creationId="{4863EB2B-5E75-4123-B487-88D93D925B34}"/>
          </ac:picMkLst>
        </pc:picChg>
      </pc:sldChg>
      <pc:sldChg chg="add">
        <pc:chgData name="Andy Mallon" userId="8ed075f77b608d91" providerId="LiveId" clId="{880587C8-0E03-4B6D-9A29-D25BD6D56D94}" dt="2019-10-03T23:21:25.130" v="3941"/>
        <pc:sldMkLst>
          <pc:docMk/>
          <pc:sldMk cId="1344772106" sldId="343"/>
        </pc:sldMkLst>
      </pc:sldChg>
      <pc:sldChg chg="modSp add del">
        <pc:chgData name="Andy Mallon" userId="8ed075f77b608d91" providerId="LiveId" clId="{880587C8-0E03-4B6D-9A29-D25BD6D56D94}" dt="2019-10-03T23:21:14.454" v="3940" actId="20577"/>
        <pc:sldMkLst>
          <pc:docMk/>
          <pc:sldMk cId="125486011" sldId="345"/>
        </pc:sldMkLst>
        <pc:spChg chg="mod">
          <ac:chgData name="Andy Mallon" userId="8ed075f77b608d91" providerId="LiveId" clId="{880587C8-0E03-4B6D-9A29-D25BD6D56D94}" dt="2019-10-03T23:21:14.454" v="3940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addSp add del">
        <pc:chgData name="Andy Mallon" userId="8ed075f77b608d91" providerId="LiveId" clId="{880587C8-0E03-4B6D-9A29-D25BD6D56D94}" dt="2019-10-04T20:15:16.121" v="3943"/>
        <pc:sldMkLst>
          <pc:docMk/>
          <pc:sldMk cId="1602673492" sldId="399"/>
        </pc:sldMkLst>
        <pc:spChg chg="add">
          <ac:chgData name="Andy Mallon" userId="8ed075f77b608d91" providerId="LiveId" clId="{880587C8-0E03-4B6D-9A29-D25BD6D56D94}" dt="2019-10-04T20:15:16.121" v="3943"/>
          <ac:spMkLst>
            <pc:docMk/>
            <pc:sldMk cId="1602673492" sldId="399"/>
            <ac:spMk id="8" creationId="{FEBB3AD2-C768-4BEC-AD97-894AF95C5398}"/>
          </ac:spMkLst>
        </pc:spChg>
      </pc:sldChg>
      <pc:sldChg chg="addSp delSp modSp add setBg">
        <pc:chgData name="Andy Mallon" userId="8ed075f77b608d91" providerId="LiveId" clId="{880587C8-0E03-4B6D-9A29-D25BD6D56D94}" dt="2019-10-05T11:50:23.178" v="4221"/>
        <pc:sldMkLst>
          <pc:docMk/>
          <pc:sldMk cId="3052609111" sldId="403"/>
        </pc:sldMkLst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2" creationId="{48EFF78A-9B48-4158-8752-8414324E4B08}"/>
          </ac:spMkLst>
        </pc:spChg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3" creationId="{C4BDCD04-C9BC-4022-A78A-80B0C14E4F9E}"/>
          </ac:spMkLst>
        </pc:spChg>
        <pc:graphicFrameChg chg="add mod modGraphic">
          <ac:chgData name="Andy Mallon" userId="8ed075f77b608d91" providerId="LiveId" clId="{880587C8-0E03-4B6D-9A29-D25BD6D56D94}" dt="2019-09-26T01:58:54.575" v="3928" actId="1038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add mod modGraphic">
          <ac:chgData name="Andy Mallon" userId="8ed075f77b608d91" providerId="LiveId" clId="{880587C8-0E03-4B6D-9A29-D25BD6D56D94}" dt="2019-09-26T01:58:57.738" v="3938" actId="1037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add mod modGraphic">
          <ac:chgData name="Andy Mallon" userId="8ed075f77b608d91" providerId="LiveId" clId="{880587C8-0E03-4B6D-9A29-D25BD6D56D94}" dt="2019-09-26T01:58:51.285" v="3917" actId="1076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addSp delSp modSp add">
        <pc:chgData name="Andy Mallon" userId="8ed075f77b608d91" providerId="LiveId" clId="{880587C8-0E03-4B6D-9A29-D25BD6D56D94}" dt="2019-10-05T11:52:06.186" v="4225" actId="478"/>
        <pc:sldMkLst>
          <pc:docMk/>
          <pc:sldMk cId="701809591" sldId="404"/>
        </pc:sldMkLst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2" creationId="{135E110F-0356-4E54-A30D-035B5234A55B}"/>
          </ac:spMkLst>
        </pc:spChg>
        <pc:spChg chg="add mod">
          <ac:chgData name="Andy Mallon" userId="8ed075f77b608d91" providerId="LiveId" clId="{880587C8-0E03-4B6D-9A29-D25BD6D56D94}" dt="2019-09-26T00:28:47.230" v="1294" actId="14100"/>
          <ac:spMkLst>
            <pc:docMk/>
            <pc:sldMk cId="701809591" sldId="404"/>
            <ac:spMk id="2" creationId="{8049EEA5-C58E-48E1-95EC-82ACBC7E9516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3" creationId="{440FA64D-F85C-47E8-8166-17F501F0107A}"/>
          </ac:spMkLst>
        </pc:spChg>
        <pc:spChg chg="add del mod">
          <ac:chgData name="Andy Mallon" userId="8ed075f77b608d91" providerId="LiveId" clId="{880587C8-0E03-4B6D-9A29-D25BD6D56D94}" dt="2019-10-05T11:52:06.186" v="4225" actId="478"/>
          <ac:spMkLst>
            <pc:docMk/>
            <pc:sldMk cId="701809591" sldId="404"/>
            <ac:spMk id="3" creationId="{67E4145A-F26C-402A-854A-F6715DC98AF9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4" creationId="{F78E89E3-8CA9-42E8-8B75-AE87427E3729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5" creationId="{6DE1E1C1-3088-4700-A21D-86C628094744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6" creationId="{1F6E30CA-D175-435B-9E47-05D6B7ADC70A}"/>
          </ac:spMkLst>
        </pc:spChg>
        <pc:spChg chg="add mod">
          <ac:chgData name="Andy Mallon" userId="8ed075f77b608d91" providerId="LiveId" clId="{880587C8-0E03-4B6D-9A29-D25BD6D56D94}" dt="2019-09-07T19:26:52.330" v="435" actId="20577"/>
          <ac:spMkLst>
            <pc:docMk/>
            <pc:sldMk cId="701809591" sldId="404"/>
            <ac:spMk id="7" creationId="{11235B00-AEAE-4E36-BC92-B156DED32AEC}"/>
          </ac:spMkLst>
        </pc:spChg>
        <pc:spChg chg="add mod">
          <ac:chgData name="Andy Mallon" userId="8ed075f77b608d91" providerId="LiveId" clId="{880587C8-0E03-4B6D-9A29-D25BD6D56D94}" dt="2019-09-26T00:20:25.557" v="1285" actId="20577"/>
          <ac:spMkLst>
            <pc:docMk/>
            <pc:sldMk cId="701809591" sldId="404"/>
            <ac:spMk id="8" creationId="{7788ED03-D72D-4E4D-8025-6ADBB1F138BE}"/>
          </ac:spMkLst>
        </pc:spChg>
        <pc:picChg chg="add mod">
          <ac:chgData name="Andy Mallon" userId="8ed075f77b608d91" providerId="LiveId" clId="{880587C8-0E03-4B6D-9A29-D25BD6D56D94}" dt="2019-09-26T00:14:08.873" v="1176" actId="1038"/>
          <ac:picMkLst>
            <pc:docMk/>
            <pc:sldMk cId="701809591" sldId="404"/>
            <ac:picMk id="1026" creationId="{C6DC43F4-E2E3-4C64-B196-339E6FDBB409}"/>
          </ac:picMkLst>
        </pc:picChg>
      </pc:sldChg>
      <pc:sldChg chg="addSp modSp add">
        <pc:chgData name="Andy Mallon" userId="8ed075f77b608d91" providerId="LiveId" clId="{880587C8-0E03-4B6D-9A29-D25BD6D56D94}" dt="2019-09-26T01:31:05.487" v="2806" actId="20577"/>
        <pc:sldMkLst>
          <pc:docMk/>
          <pc:sldMk cId="605487802" sldId="405"/>
        </pc:sldMkLst>
        <pc:spChg chg="mod">
          <ac:chgData name="Andy Mallon" userId="8ed075f77b608d91" providerId="LiveId" clId="{880587C8-0E03-4B6D-9A29-D25BD6D56D94}" dt="2019-09-07T19:27:04.218" v="454" actId="20577"/>
          <ac:spMkLst>
            <pc:docMk/>
            <pc:sldMk cId="605487802" sldId="405"/>
            <ac:spMk id="2" creationId="{67576431-B41E-4668-B881-CC11718781CD}"/>
          </ac:spMkLst>
        </pc:spChg>
        <pc:spChg chg="mod">
          <ac:chgData name="Andy Mallon" userId="8ed075f77b608d91" providerId="LiveId" clId="{880587C8-0E03-4B6D-9A29-D25BD6D56D94}" dt="2019-09-26T01:31:05.487" v="2806" actId="20577"/>
          <ac:spMkLst>
            <pc:docMk/>
            <pc:sldMk cId="605487802" sldId="405"/>
            <ac:spMk id="3" creationId="{530815BA-EA66-48B8-B1E9-06C97C553386}"/>
          </ac:spMkLst>
        </pc:spChg>
        <pc:spChg chg="add mod">
          <ac:chgData name="Andy Mallon" userId="8ed075f77b608d91" providerId="LiveId" clId="{880587C8-0E03-4B6D-9A29-D25BD6D56D94}" dt="2019-09-26T00:32:17.458" v="1306" actId="1076"/>
          <ac:spMkLst>
            <pc:docMk/>
            <pc:sldMk cId="605487802" sldId="405"/>
            <ac:spMk id="4" creationId="{BD3BBD1C-765C-4D2B-9C17-52116E9F5DDD}"/>
          </ac:spMkLst>
        </pc:spChg>
        <pc:picChg chg="add mod">
          <ac:chgData name="Andy Mallon" userId="8ed075f77b608d91" providerId="LiveId" clId="{880587C8-0E03-4B6D-9A29-D25BD6D56D94}" dt="2019-09-26T00:30:52.717" v="1298" actId="14100"/>
          <ac:picMkLst>
            <pc:docMk/>
            <pc:sldMk cId="605487802" sldId="405"/>
            <ac:picMk id="2050" creationId="{165EE31E-DBCF-4C0B-92DE-CAFE24EB834F}"/>
          </ac:picMkLst>
        </pc:picChg>
      </pc:sldChg>
      <pc:sldChg chg="addSp modSp add">
        <pc:chgData name="Andy Mallon" userId="8ed075f77b608d91" providerId="LiveId" clId="{880587C8-0E03-4B6D-9A29-D25BD6D56D94}" dt="2019-09-26T00:59:52.396" v="1978" actId="20577"/>
        <pc:sldMkLst>
          <pc:docMk/>
          <pc:sldMk cId="435430013" sldId="406"/>
        </pc:sldMkLst>
        <pc:spChg chg="mod">
          <ac:chgData name="Andy Mallon" userId="8ed075f77b608d91" providerId="LiveId" clId="{880587C8-0E03-4B6D-9A29-D25BD6D56D94}" dt="2019-09-07T19:27:22.963" v="484" actId="20577"/>
          <ac:spMkLst>
            <pc:docMk/>
            <pc:sldMk cId="435430013" sldId="406"/>
            <ac:spMk id="2" creationId="{A76C0208-D917-4911-8253-8F1176FE0F9C}"/>
          </ac:spMkLst>
        </pc:spChg>
        <pc:spChg chg="mod">
          <ac:chgData name="Andy Mallon" userId="8ed075f77b608d91" providerId="LiveId" clId="{880587C8-0E03-4B6D-9A29-D25BD6D56D94}" dt="2019-09-26T00:59:52.396" v="1978" actId="20577"/>
          <ac:spMkLst>
            <pc:docMk/>
            <pc:sldMk cId="435430013" sldId="406"/>
            <ac:spMk id="3" creationId="{A1640130-FC5F-4202-90CF-DB575E65C28D}"/>
          </ac:spMkLst>
        </pc:spChg>
        <pc:spChg chg="add mod">
          <ac:chgData name="Andy Mallon" userId="8ed075f77b608d91" providerId="LiveId" clId="{880587C8-0E03-4B6D-9A29-D25BD6D56D94}" dt="2019-09-26T00:56:57.675" v="1660" actId="1076"/>
          <ac:spMkLst>
            <pc:docMk/>
            <pc:sldMk cId="435430013" sldId="406"/>
            <ac:spMk id="4" creationId="{AC67845A-2C3C-4156-8E05-93B82E894223}"/>
          </ac:spMkLst>
        </pc:spChg>
        <pc:picChg chg="add mod">
          <ac:chgData name="Andy Mallon" userId="8ed075f77b608d91" providerId="LiveId" clId="{880587C8-0E03-4B6D-9A29-D25BD6D56D94}" dt="2019-09-26T00:57:00.808" v="1662" actId="1076"/>
          <ac:picMkLst>
            <pc:docMk/>
            <pc:sldMk cId="435430013" sldId="406"/>
            <ac:picMk id="4098" creationId="{F50AE98B-83FA-438A-AEF1-29E58DA43A72}"/>
          </ac:picMkLst>
        </pc:picChg>
      </pc:sldChg>
      <pc:sldChg chg="addSp delSp modSp add ord">
        <pc:chgData name="Andy Mallon" userId="8ed075f77b608d91" providerId="LiveId" clId="{880587C8-0E03-4B6D-9A29-D25BD6D56D94}" dt="2019-09-26T00:48:29.537" v="1579" actId="20577"/>
        <pc:sldMkLst>
          <pc:docMk/>
          <pc:sldMk cId="4022698165" sldId="407"/>
        </pc:sldMkLst>
        <pc:spChg chg="mod">
          <ac:chgData name="Andy Mallon" userId="8ed075f77b608d91" providerId="LiveId" clId="{880587C8-0E03-4B6D-9A29-D25BD6D56D94}" dt="2019-09-07T19:27:35.529" v="501" actId="20577"/>
          <ac:spMkLst>
            <pc:docMk/>
            <pc:sldMk cId="4022698165" sldId="407"/>
            <ac:spMk id="2" creationId="{20637342-00E2-4EEB-BCEE-FED999FDFECB}"/>
          </ac:spMkLst>
        </pc:spChg>
        <pc:spChg chg="mod">
          <ac:chgData name="Andy Mallon" userId="8ed075f77b608d91" providerId="LiveId" clId="{880587C8-0E03-4B6D-9A29-D25BD6D56D94}" dt="2019-09-26T00:48:29.537" v="1579" actId="20577"/>
          <ac:spMkLst>
            <pc:docMk/>
            <pc:sldMk cId="4022698165" sldId="407"/>
            <ac:spMk id="3" creationId="{7137085F-5702-4BC2-B0B5-93E7AC75B5C0}"/>
          </ac:spMkLst>
        </pc:spChg>
        <pc:spChg chg="add del mod">
          <ac:chgData name="Andy Mallon" userId="8ed075f77b608d91" providerId="LiveId" clId="{880587C8-0E03-4B6D-9A29-D25BD6D56D94}" dt="2019-09-26T00:37:35.725" v="1320" actId="478"/>
          <ac:spMkLst>
            <pc:docMk/>
            <pc:sldMk cId="4022698165" sldId="407"/>
            <ac:spMk id="4" creationId="{65AC0269-752A-472B-B40E-0A61BD12DF64}"/>
          </ac:spMkLst>
        </pc:spChg>
        <pc:spChg chg="add del mod">
          <ac:chgData name="Andy Mallon" userId="8ed075f77b608d91" providerId="LiveId" clId="{880587C8-0E03-4B6D-9A29-D25BD6D56D94}" dt="2019-09-26T00:37:57.628" v="1323" actId="478"/>
          <ac:spMkLst>
            <pc:docMk/>
            <pc:sldMk cId="4022698165" sldId="407"/>
            <ac:spMk id="5" creationId="{78434889-7C91-48F5-9A1F-B915A9EB7286}"/>
          </ac:spMkLst>
        </pc:spChg>
        <pc:spChg chg="add mod">
          <ac:chgData name="Andy Mallon" userId="8ed075f77b608d91" providerId="LiveId" clId="{880587C8-0E03-4B6D-9A29-D25BD6D56D94}" dt="2019-09-26T00:38:43.146" v="1373" actId="692"/>
          <ac:spMkLst>
            <pc:docMk/>
            <pc:sldMk cId="4022698165" sldId="407"/>
            <ac:spMk id="6" creationId="{D4169BF0-750F-46C1-AA02-F5A1E5E94FE5}"/>
          </ac:spMkLst>
        </pc:spChg>
        <pc:picChg chg="add mod">
          <ac:chgData name="Andy Mallon" userId="8ed075f77b608d91" providerId="LiveId" clId="{880587C8-0E03-4B6D-9A29-D25BD6D56D94}" dt="2019-09-26T00:40:02.105" v="1422" actId="732"/>
          <ac:picMkLst>
            <pc:docMk/>
            <pc:sldMk cId="4022698165" sldId="407"/>
            <ac:picMk id="3074" creationId="{A6622100-82D6-47F8-957D-E279CCC39F1B}"/>
          </ac:picMkLst>
        </pc:picChg>
        <pc:cxnChg chg="add del mod">
          <ac:chgData name="Andy Mallon" userId="8ed075f77b608d91" providerId="LiveId" clId="{880587C8-0E03-4B6D-9A29-D25BD6D56D94}" dt="2019-09-26T00:39:02.945" v="1375" actId="11529"/>
          <ac:cxnSpMkLst>
            <pc:docMk/>
            <pc:sldMk cId="4022698165" sldId="407"/>
            <ac:cxnSpMk id="8" creationId="{A3E0C92F-4F53-4894-883B-C103EAF56B45}"/>
          </ac:cxnSpMkLst>
        </pc:cxnChg>
        <pc:cxnChg chg="add mod">
          <ac:chgData name="Andy Mallon" userId="8ed075f77b608d91" providerId="LiveId" clId="{880587C8-0E03-4B6D-9A29-D25BD6D56D94}" dt="2019-09-26T00:39:42.839" v="1421" actId="14100"/>
          <ac:cxnSpMkLst>
            <pc:docMk/>
            <pc:sldMk cId="4022698165" sldId="407"/>
            <ac:cxnSpMk id="10" creationId="{85857BC0-FFEF-4DE1-A52F-0222C419EE7B}"/>
          </ac:cxnSpMkLst>
        </pc:cxnChg>
      </pc:sldChg>
      <pc:sldChg chg="addSp delSp modSp add">
        <pc:chgData name="Andy Mallon" userId="8ed075f77b608d91" providerId="LiveId" clId="{880587C8-0E03-4B6D-9A29-D25BD6D56D94}" dt="2019-09-26T01:31:48.119" v="2819" actId="20577"/>
        <pc:sldMkLst>
          <pc:docMk/>
          <pc:sldMk cId="3768171530" sldId="408"/>
        </pc:sldMkLst>
        <pc:spChg chg="mod">
          <ac:chgData name="Andy Mallon" userId="8ed075f77b608d91" providerId="LiveId" clId="{880587C8-0E03-4B6D-9A29-D25BD6D56D94}" dt="2019-09-26T01:00:59.234" v="1986" actId="14100"/>
          <ac:spMkLst>
            <pc:docMk/>
            <pc:sldMk cId="3768171530" sldId="408"/>
            <ac:spMk id="2" creationId="{862F8CDF-ACD5-45DA-AF54-A3D6E2878431}"/>
          </ac:spMkLst>
        </pc:spChg>
        <pc:spChg chg="add del mod">
          <ac:chgData name="Andy Mallon" userId="8ed075f77b608d91" providerId="LiveId" clId="{880587C8-0E03-4B6D-9A29-D25BD6D56D94}" dt="2019-09-26T01:31:48.119" v="2819" actId="20577"/>
          <ac:spMkLst>
            <pc:docMk/>
            <pc:sldMk cId="3768171530" sldId="408"/>
            <ac:spMk id="3" creationId="{C565CEB7-70CF-4A65-8B74-54B331781FE1}"/>
          </ac:spMkLst>
        </pc:spChg>
        <pc:spChg chg="add mod">
          <ac:chgData name="Andy Mallon" userId="8ed075f77b608d91" providerId="LiveId" clId="{880587C8-0E03-4B6D-9A29-D25BD6D56D94}" dt="2019-09-26T01:04:58.277" v="2245" actId="1035"/>
          <ac:spMkLst>
            <pc:docMk/>
            <pc:sldMk cId="3768171530" sldId="408"/>
            <ac:spMk id="4" creationId="{00AF232D-0C61-41F7-AC8A-A0CB4D210D31}"/>
          </ac:spMkLst>
        </pc:spChg>
        <pc:picChg chg="add del">
          <ac:chgData name="Andy Mallon" userId="8ed075f77b608d91" providerId="LiveId" clId="{880587C8-0E03-4B6D-9A29-D25BD6D56D94}" dt="2019-09-26T01:00:54.335" v="1982"/>
          <ac:picMkLst>
            <pc:docMk/>
            <pc:sldMk cId="3768171530" sldId="408"/>
            <ac:picMk id="5122" creationId="{FA89AF22-8BA0-4975-8843-B9693CC687B5}"/>
          </ac:picMkLst>
        </pc:picChg>
        <pc:picChg chg="add mod">
          <ac:chgData name="Andy Mallon" userId="8ed075f77b608d91" providerId="LiveId" clId="{880587C8-0E03-4B6D-9A29-D25BD6D56D94}" dt="2019-09-26T01:01:10.707" v="1989" actId="1076"/>
          <ac:picMkLst>
            <pc:docMk/>
            <pc:sldMk cId="3768171530" sldId="408"/>
            <ac:picMk id="5124" creationId="{7F589EA2-D72D-4B70-B0C5-CFDCDD723547}"/>
          </ac:picMkLst>
        </pc:picChg>
      </pc:sldChg>
      <pc:sldChg chg="modSp add">
        <pc:chgData name="Andy Mallon" userId="8ed075f77b608d91" providerId="LiveId" clId="{880587C8-0E03-4B6D-9A29-D25BD6D56D94}" dt="2019-09-25T23:57:50.409" v="570" actId="20577"/>
        <pc:sldMkLst>
          <pc:docMk/>
          <pc:sldMk cId="880040064" sldId="409"/>
        </pc:sldMkLst>
        <pc:spChg chg="mod">
          <ac:chgData name="Andy Mallon" userId="8ed075f77b608d91" providerId="LiveId" clId="{880587C8-0E03-4B6D-9A29-D25BD6D56D94}" dt="2019-09-25T23:57:50.409" v="570" actId="20577"/>
          <ac:spMkLst>
            <pc:docMk/>
            <pc:sldMk cId="880040064" sldId="409"/>
            <ac:spMk id="2" creationId="{84F55945-8274-4907-8D99-CA51DAA8AD0A}"/>
          </ac:spMkLst>
        </pc:spChg>
        <pc:spChg chg="mod">
          <ac:chgData name="Andy Mallon" userId="8ed075f77b608d91" providerId="LiveId" clId="{880587C8-0E03-4B6D-9A29-D25BD6D56D94}" dt="2019-09-25T23:57:44.231" v="569" actId="15"/>
          <ac:spMkLst>
            <pc:docMk/>
            <pc:sldMk cId="880040064" sldId="409"/>
            <ac:spMk id="3" creationId="{5D8948B9-22E8-428D-BA27-B9A4E5242E09}"/>
          </ac:spMkLst>
        </pc:spChg>
      </pc:sldChg>
      <pc:sldChg chg="addSp delSp modSp add">
        <pc:chgData name="Andy Mallon" userId="8ed075f77b608d91" providerId="LiveId" clId="{880587C8-0E03-4B6D-9A29-D25BD6D56D94}" dt="2019-09-26T00:46:38.425" v="1538" actId="20577"/>
        <pc:sldMkLst>
          <pc:docMk/>
          <pc:sldMk cId="4084839182" sldId="410"/>
        </pc:sldMkLst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2" creationId="{274706FD-F2A5-4094-AE0C-E4B688F3C1CE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3" creationId="{D647227E-B002-494C-9991-A3AFCE38A3C2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4" creationId="{C70BF41F-6881-4124-975C-F3DB18A8DB37}"/>
          </ac:spMkLst>
        </pc:spChg>
        <pc:spChg chg="add mod">
          <ac:chgData name="Andy Mallon" userId="8ed075f77b608d91" providerId="LiveId" clId="{880587C8-0E03-4B6D-9A29-D25BD6D56D94}" dt="2019-09-26T00:07:37.888" v="1160" actId="20577"/>
          <ac:spMkLst>
            <pc:docMk/>
            <pc:sldMk cId="4084839182" sldId="410"/>
            <ac:spMk id="5" creationId="{A225E0A2-890A-451F-951D-4D40C6F3CCEC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6" creationId="{58F3C4A8-EC03-45D3-AA24-043E3B1FA6DB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7" creationId="{80ECEEDE-7E36-416C-9833-072CE74245E4}"/>
          </ac:spMkLst>
        </pc:spChg>
        <pc:spChg chg="add mod">
          <ac:chgData name="Andy Mallon" userId="8ed075f77b608d91" providerId="LiveId" clId="{880587C8-0E03-4B6D-9A29-D25BD6D56D94}" dt="2019-09-26T00:46:38.425" v="1538" actId="20577"/>
          <ac:spMkLst>
            <pc:docMk/>
            <pc:sldMk cId="4084839182" sldId="410"/>
            <ac:spMk id="8" creationId="{070034F7-C986-46AA-AB31-3E84148C832B}"/>
          </ac:spMkLst>
        </pc:spChg>
        <pc:spChg chg="add mod">
          <ac:chgData name="Andy Mallon" userId="8ed075f77b608d91" providerId="LiveId" clId="{880587C8-0E03-4B6D-9A29-D25BD6D56D94}" dt="2019-09-26T00:45:19.250" v="1518" actId="20577"/>
          <ac:spMkLst>
            <pc:docMk/>
            <pc:sldMk cId="4084839182" sldId="410"/>
            <ac:spMk id="9" creationId="{CA91925F-EC4B-4FBD-978E-3A74ABEEB9B6}"/>
          </ac:spMkLst>
        </pc:spChg>
        <pc:spChg chg="add mod">
          <ac:chgData name="Andy Mallon" userId="8ed075f77b608d91" providerId="LiveId" clId="{880587C8-0E03-4B6D-9A29-D25BD6D56D94}" dt="2019-09-26T00:04:38.093" v="632" actId="20577"/>
          <ac:spMkLst>
            <pc:docMk/>
            <pc:sldMk cId="4084839182" sldId="410"/>
            <ac:spMk id="10" creationId="{E90F28CC-3C81-41DF-8FFE-6C8142F79F80}"/>
          </ac:spMkLst>
        </pc:spChg>
        <pc:spChg chg="add mod">
          <ac:chgData name="Andy Mallon" userId="8ed075f77b608d91" providerId="LiveId" clId="{880587C8-0E03-4B6D-9A29-D25BD6D56D94}" dt="2019-09-26T00:04:59.446" v="666" actId="207"/>
          <ac:spMkLst>
            <pc:docMk/>
            <pc:sldMk cId="4084839182" sldId="410"/>
            <ac:spMk id="11" creationId="{91D57DC6-ED8C-4902-A4C0-9C615D19262C}"/>
          </ac:spMkLst>
        </pc:spChg>
      </pc:sldChg>
      <pc:sldChg chg="addSp delSp modSp add">
        <pc:chgData name="Andy Mallon" userId="8ed075f77b608d91" providerId="LiveId" clId="{880587C8-0E03-4B6D-9A29-D25BD6D56D94}" dt="2019-10-05T13:44:40.567" v="4604"/>
        <pc:sldMkLst>
          <pc:docMk/>
          <pc:sldMk cId="1913688579" sldId="411"/>
        </pc:sldMkLst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2" creationId="{CCC24401-D115-444D-BD05-24CD17D38B46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3" creationId="{76CF0F06-94AC-4D27-A9F0-32B0021249A2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4" creationId="{EBFC30D8-4873-4BEC-91BB-CFDAB1ADC2D8}"/>
          </ac:spMkLst>
        </pc:spChg>
        <pc:spChg chg="add mod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5" creationId="{CD7FEA69-FF08-4F10-8115-ECAD14EE7499}"/>
          </ac:spMkLst>
        </pc:spChg>
        <pc:spChg chg="add mod">
          <ac:chgData name="Andy Mallon" userId="8ed075f77b608d91" providerId="LiveId" clId="{880587C8-0E03-4B6D-9A29-D25BD6D56D94}" dt="2019-10-05T13:44:40.567" v="4604"/>
          <ac:spMkLst>
            <pc:docMk/>
            <pc:sldMk cId="1913688579" sldId="411"/>
            <ac:spMk id="6" creationId="{2FB2D532-9AF4-47CB-9CCE-F3ACE48D5798}"/>
          </ac:spMkLst>
        </pc:spChg>
      </pc:sldChg>
      <pc:sldChg chg="addSp delSp modSp add">
        <pc:chgData name="Andy Mallon" userId="8ed075f77b608d91" providerId="LiveId" clId="{880587C8-0E03-4B6D-9A29-D25BD6D56D94}" dt="2019-09-26T01:29:04.952" v="2762"/>
        <pc:sldMkLst>
          <pc:docMk/>
          <pc:sldMk cId="476371578" sldId="412"/>
        </pc:sldMkLst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2" creationId="{337226E2-5386-4468-8231-6F28127A382E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3" creationId="{ED421970-B720-48AB-9DE4-1212D7284873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4" creationId="{C740BEA6-0E02-47AF-84EC-2A2D7C628FA3}"/>
          </ac:spMkLst>
        </pc:spChg>
        <pc:spChg chg="add mod">
          <ac:chgData name="Andy Mallon" userId="8ed075f77b608d91" providerId="LiveId" clId="{880587C8-0E03-4B6D-9A29-D25BD6D56D94}" dt="2019-09-26T01:21:14.146" v="2275" actId="20577"/>
          <ac:spMkLst>
            <pc:docMk/>
            <pc:sldMk cId="476371578" sldId="412"/>
            <ac:spMk id="5" creationId="{5404F971-C831-4164-8A81-77350AE0C06B}"/>
          </ac:spMkLst>
        </pc:spChg>
        <pc:spChg chg="add mod">
          <ac:chgData name="Andy Mallon" userId="8ed075f77b608d91" providerId="LiveId" clId="{880587C8-0E03-4B6D-9A29-D25BD6D56D94}" dt="2019-09-26T01:29:04.952" v="2762"/>
          <ac:spMkLst>
            <pc:docMk/>
            <pc:sldMk cId="476371578" sldId="412"/>
            <ac:spMk id="6" creationId="{864E54BE-2C3C-4D4E-93D2-E410C6A348D4}"/>
          </ac:spMkLst>
        </pc:spChg>
      </pc:sldChg>
      <pc:sldChg chg="modSp add ord">
        <pc:chgData name="Andy Mallon" userId="8ed075f77b608d91" providerId="LiveId" clId="{880587C8-0E03-4B6D-9A29-D25BD6D56D94}" dt="2019-10-05T11:52:29.255" v="4248" actId="20577"/>
        <pc:sldMkLst>
          <pc:docMk/>
          <pc:sldMk cId="1215820018" sldId="413"/>
        </pc:sldMkLst>
        <pc:spChg chg="mod">
          <ac:chgData name="Andy Mallon" userId="8ed075f77b608d91" providerId="LiveId" clId="{880587C8-0E03-4B6D-9A29-D25BD6D56D94}" dt="2019-10-05T11:52:29.255" v="4248" actId="20577"/>
          <ac:spMkLst>
            <pc:docMk/>
            <pc:sldMk cId="1215820018" sldId="413"/>
            <ac:spMk id="6" creationId="{864E54BE-2C3C-4D4E-93D2-E410C6A348D4}"/>
          </ac:spMkLst>
        </pc:spChg>
      </pc:sldChg>
      <pc:sldChg chg="modSp add">
        <pc:chgData name="Andy Mallon" userId="8ed075f77b608d91" providerId="LiveId" clId="{880587C8-0E03-4B6D-9A29-D25BD6D56D94}" dt="2019-09-26T01:37:13.927" v="3008"/>
        <pc:sldMkLst>
          <pc:docMk/>
          <pc:sldMk cId="3530121462" sldId="414"/>
        </pc:sldMkLst>
        <pc:spChg chg="mod">
          <ac:chgData name="Andy Mallon" userId="8ed075f77b608d91" providerId="LiveId" clId="{880587C8-0E03-4B6D-9A29-D25BD6D56D94}" dt="2019-09-26T01:32:09.544" v="2843" actId="20577"/>
          <ac:spMkLst>
            <pc:docMk/>
            <pc:sldMk cId="3530121462" sldId="414"/>
            <ac:spMk id="2" creationId="{2146BC3A-86AB-4F95-85BE-8021AD3C0B28}"/>
          </ac:spMkLst>
        </pc:spChg>
        <pc:spChg chg="mod">
          <ac:chgData name="Andy Mallon" userId="8ed075f77b608d91" providerId="LiveId" clId="{880587C8-0E03-4B6D-9A29-D25BD6D56D94}" dt="2019-09-26T01:37:13.927" v="3008"/>
          <ac:spMkLst>
            <pc:docMk/>
            <pc:sldMk cId="3530121462" sldId="414"/>
            <ac:spMk id="3" creationId="{65D68E20-7EBA-44F7-93ED-7B4F6A0D8500}"/>
          </ac:spMkLst>
        </pc:spChg>
      </pc:sldChg>
      <pc:sldChg chg="modSp add">
        <pc:chgData name="Andy Mallon" userId="8ed075f77b608d91" providerId="LiveId" clId="{880587C8-0E03-4B6D-9A29-D25BD6D56D94}" dt="2019-09-26T01:44:35.053" v="3308" actId="20577"/>
        <pc:sldMkLst>
          <pc:docMk/>
          <pc:sldMk cId="2095404050" sldId="415"/>
        </pc:sldMkLst>
        <pc:spChg chg="mod">
          <ac:chgData name="Andy Mallon" userId="8ed075f77b608d91" providerId="LiveId" clId="{880587C8-0E03-4B6D-9A29-D25BD6D56D94}" dt="2019-09-26T01:41:46.856" v="3027" actId="20577"/>
          <ac:spMkLst>
            <pc:docMk/>
            <pc:sldMk cId="2095404050" sldId="415"/>
            <ac:spMk id="2" creationId="{7E0F61B6-7627-433A-ADF0-E5439AC3321E}"/>
          </ac:spMkLst>
        </pc:spChg>
        <pc:spChg chg="mod">
          <ac:chgData name="Andy Mallon" userId="8ed075f77b608d91" providerId="LiveId" clId="{880587C8-0E03-4B6D-9A29-D25BD6D56D94}" dt="2019-09-26T01:44:35.053" v="3308" actId="20577"/>
          <ac:spMkLst>
            <pc:docMk/>
            <pc:sldMk cId="2095404050" sldId="415"/>
            <ac:spMk id="3" creationId="{86214D88-9B67-44B0-82CE-55BB2C0FA3D1}"/>
          </ac:spMkLst>
        </pc:spChg>
      </pc:sldChg>
      <pc:sldChg chg="addSp modSp add">
        <pc:chgData name="Andy Mallon" userId="8ed075f77b608d91" providerId="LiveId" clId="{880587C8-0E03-4B6D-9A29-D25BD6D56D94}" dt="2019-09-26T01:52:51.743" v="3820" actId="20577"/>
        <pc:sldMkLst>
          <pc:docMk/>
          <pc:sldMk cId="1037740228" sldId="417"/>
        </pc:sldMkLst>
        <pc:spChg chg="mod">
          <ac:chgData name="Andy Mallon" userId="8ed075f77b608d91" providerId="LiveId" clId="{880587C8-0E03-4B6D-9A29-D25BD6D56D94}" dt="2019-09-26T01:49:06.546" v="3462" actId="20577"/>
          <ac:spMkLst>
            <pc:docMk/>
            <pc:sldMk cId="1037740228" sldId="417"/>
            <ac:spMk id="2" creationId="{43286A76-E56D-46BA-8DEC-EC7514662902}"/>
          </ac:spMkLst>
        </pc:spChg>
        <pc:spChg chg="mod">
          <ac:chgData name="Andy Mallon" userId="8ed075f77b608d91" providerId="LiveId" clId="{880587C8-0E03-4B6D-9A29-D25BD6D56D94}" dt="2019-09-26T01:52:51.743" v="3820" actId="20577"/>
          <ac:spMkLst>
            <pc:docMk/>
            <pc:sldMk cId="1037740228" sldId="417"/>
            <ac:spMk id="3" creationId="{452CB0C6-F077-484C-A28A-2DDF814BD6FE}"/>
          </ac:spMkLst>
        </pc:spChg>
        <pc:picChg chg="add">
          <ac:chgData name="Andy Mallon" userId="8ed075f77b608d91" providerId="LiveId" clId="{880587C8-0E03-4B6D-9A29-D25BD6D56D94}" dt="2019-09-26T01:48:42.780" v="3377"/>
          <ac:picMkLst>
            <pc:docMk/>
            <pc:sldMk cId="1037740228" sldId="417"/>
            <ac:picMk id="4" creationId="{4AEF6C84-93F0-426F-AE98-A5F32AC9C882}"/>
          </ac:picMkLst>
        </pc:picChg>
      </pc:sldChg>
      <pc:sldChg chg="modSp add">
        <pc:chgData name="Andy Mallon" userId="8ed075f77b608d91" providerId="LiveId" clId="{880587C8-0E03-4B6D-9A29-D25BD6D56D94}" dt="2019-10-05T11:56:32.505" v="4381" actId="20577"/>
        <pc:sldMkLst>
          <pc:docMk/>
          <pc:sldMk cId="3729827922" sldId="419"/>
        </pc:sldMkLst>
        <pc:spChg chg="mod">
          <ac:chgData name="Andy Mallon" userId="8ed075f77b608d91" providerId="LiveId" clId="{880587C8-0E03-4B6D-9A29-D25BD6D56D94}" dt="2019-10-05T11:53:47.143" v="4289" actId="20577"/>
          <ac:spMkLst>
            <pc:docMk/>
            <pc:sldMk cId="3729827922" sldId="419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32.505" v="4381" actId="20577"/>
          <ac:spMkLst>
            <pc:docMk/>
            <pc:sldMk cId="3729827922" sldId="419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6:41.485" v="4390" actId="20577"/>
        <pc:sldMkLst>
          <pc:docMk/>
          <pc:sldMk cId="581847091" sldId="420"/>
        </pc:sldMkLst>
        <pc:spChg chg="mod">
          <ac:chgData name="Andy Mallon" userId="8ed075f77b608d91" providerId="LiveId" clId="{880587C8-0E03-4B6D-9A29-D25BD6D56D94}" dt="2019-10-05T11:55:36.002" v="4352" actId="20577"/>
          <ac:spMkLst>
            <pc:docMk/>
            <pc:sldMk cId="581847091" sldId="420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41.485" v="4390" actId="20577"/>
          <ac:spMkLst>
            <pc:docMk/>
            <pc:sldMk cId="581847091" sldId="420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8:55.144" v="4446" actId="20577"/>
        <pc:sldMkLst>
          <pc:docMk/>
          <pc:sldMk cId="3900451399" sldId="421"/>
        </pc:sldMkLst>
        <pc:spChg chg="mod">
          <ac:chgData name="Andy Mallon" userId="8ed075f77b608d91" providerId="LiveId" clId="{880587C8-0E03-4B6D-9A29-D25BD6D56D94}" dt="2019-10-05T11:58:55.144" v="4446" actId="20577"/>
          <ac:spMkLst>
            <pc:docMk/>
            <pc:sldMk cId="3900451399" sldId="421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7:24.050" v="4438" actId="6549"/>
          <ac:spMkLst>
            <pc:docMk/>
            <pc:sldMk cId="3900451399" sldId="421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2:03:36.430" v="4603" actId="20577"/>
        <pc:sldMkLst>
          <pc:docMk/>
          <pc:sldMk cId="1114059368" sldId="422"/>
        </pc:sldMkLst>
        <pc:spChg chg="mod">
          <ac:chgData name="Andy Mallon" userId="8ed075f77b608d91" providerId="LiveId" clId="{880587C8-0E03-4B6D-9A29-D25BD6D56D94}" dt="2019-10-05T11:59:13.464" v="4464" actId="20577"/>
          <ac:spMkLst>
            <pc:docMk/>
            <pc:sldMk cId="1114059368" sldId="422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2:03:36.430" v="4603" actId="20577"/>
          <ac:spMkLst>
            <pc:docMk/>
            <pc:sldMk cId="1114059368" sldId="422"/>
            <ac:spMk id="3" creationId="{91B0182D-01E2-4086-9C61-E33981D9BCD7}"/>
          </ac:spMkLst>
        </pc:spChg>
      </pc:sldChg>
      <pc:sldMasterChg chg="modSp modSldLayout">
        <pc:chgData name="Andy Mallon" userId="8ed075f77b608d91" providerId="LiveId" clId="{880587C8-0E03-4B6D-9A29-D25BD6D56D94}" dt="2019-09-25T23:59:17.680" v="590" actId="20577"/>
        <pc:sldMasterMkLst>
          <pc:docMk/>
          <pc:sldMasterMk cId="964512561" sldId="2147483660"/>
        </pc:sldMasterMkLst>
        <pc:spChg chg="mod">
          <ac:chgData name="Andy Mallon" userId="8ed075f77b608d91" providerId="LiveId" clId="{880587C8-0E03-4B6D-9A29-D25BD6D56D94}" dt="2019-09-25T23:59:00.507" v="580" actId="20577"/>
          <ac:spMkLst>
            <pc:docMk/>
            <pc:sldMasterMk cId="964512561" sldId="2147483660"/>
            <ac:spMk id="16" creationId="{00000000-0000-0000-0000-000000000000}"/>
          </ac:spMkLst>
        </pc:spChg>
        <pc:sldLayoutChg chg="modSp">
          <pc:chgData name="Andy Mallon" userId="8ed075f77b608d91" providerId="LiveId" clId="{880587C8-0E03-4B6D-9A29-D25BD6D56D94}" dt="2019-09-25T23:59:17.680" v="590" actId="20577"/>
          <pc:sldLayoutMkLst>
            <pc:docMk/>
            <pc:sldMasterMk cId="964512561" sldId="2147483660"/>
            <pc:sldLayoutMk cId="4195978598" sldId="2147483668"/>
          </pc:sldLayoutMkLst>
          <pc:spChg chg="mod">
            <ac:chgData name="Andy Mallon" userId="8ed075f77b608d91" providerId="LiveId" clId="{880587C8-0E03-4B6D-9A29-D25BD6D56D94}" dt="2019-09-25T23:59:17.680" v="590" actId="20577"/>
            <ac:spMkLst>
              <pc:docMk/>
              <pc:sldMasterMk cId="964512561" sldId="2147483660"/>
              <pc:sldLayoutMk cId="4195978598" sldId="2147483668"/>
              <ac:spMk id="9" creationId="{030070F0-B59A-4784-BF7C-85900498168A}"/>
            </ac:spMkLst>
          </pc:spChg>
        </pc:sldLayoutChg>
      </pc:sldMasterChg>
    </pc:docChg>
  </pc:docChgLst>
  <pc:docChgLst>
    <pc:chgData name="Andy Mallon" userId="8ed075f77b608d91" providerId="LiveId" clId="{681C4F96-6B12-4021-B69A-7233706254FC}"/>
    <pc:docChg chg="undo custSel addSld delSld modSld sldOrd delSection modSection">
      <pc:chgData name="Andy Mallon" userId="8ed075f77b608d91" providerId="LiveId" clId="{681C4F96-6B12-4021-B69A-7233706254FC}" dt="2020-05-16T16:40:52.155" v="753" actId="20577"/>
      <pc:docMkLst>
        <pc:docMk/>
      </pc:docMkLst>
      <pc:sldChg chg="ord">
        <pc:chgData name="Andy Mallon" userId="8ed075f77b608d91" providerId="LiveId" clId="{681C4F96-6B12-4021-B69A-7233706254FC}" dt="2020-05-16T14:46:34.463" v="39"/>
        <pc:sldMkLst>
          <pc:docMk/>
          <pc:sldMk cId="1753710238" sldId="269"/>
        </pc:sldMkLst>
      </pc:sldChg>
      <pc:sldChg chg="ord">
        <pc:chgData name="Andy Mallon" userId="8ed075f77b608d91" providerId="LiveId" clId="{681C4F96-6B12-4021-B69A-7233706254FC}" dt="2020-05-16T14:46:54.164" v="41"/>
        <pc:sldMkLst>
          <pc:docMk/>
          <pc:sldMk cId="280028947" sldId="274"/>
        </pc:sldMkLst>
      </pc:sldChg>
      <pc:sldChg chg="modTransition">
        <pc:chgData name="Andy Mallon" userId="8ed075f77b608d91" providerId="LiveId" clId="{681C4F96-6B12-4021-B69A-7233706254FC}" dt="2020-05-16T14:57:15.876" v="412"/>
        <pc:sldMkLst>
          <pc:docMk/>
          <pc:sldMk cId="3389690204" sldId="289"/>
        </pc:sldMkLst>
      </pc:sldChg>
      <pc:sldChg chg="modTransition">
        <pc:chgData name="Andy Mallon" userId="8ed075f77b608d91" providerId="LiveId" clId="{681C4F96-6B12-4021-B69A-7233706254FC}" dt="2020-05-16T14:57:18.012" v="413"/>
        <pc:sldMkLst>
          <pc:docMk/>
          <pc:sldMk cId="3123960742" sldId="290"/>
        </pc:sldMkLst>
      </pc:sldChg>
      <pc:sldChg chg="ord">
        <pc:chgData name="Andy Mallon" userId="8ed075f77b608d91" providerId="LiveId" clId="{681C4F96-6B12-4021-B69A-7233706254FC}" dt="2020-05-16T14:46:56.154" v="42"/>
        <pc:sldMkLst>
          <pc:docMk/>
          <pc:sldMk cId="2069562586" sldId="298"/>
        </pc:sldMkLst>
      </pc:sldChg>
      <pc:sldChg chg="modSp">
        <pc:chgData name="Andy Mallon" userId="8ed075f77b608d91" providerId="LiveId" clId="{681C4F96-6B12-4021-B69A-7233706254FC}" dt="2020-05-16T16:40:52.155" v="753" actId="20577"/>
        <pc:sldMkLst>
          <pc:docMk/>
          <pc:sldMk cId="2733088080" sldId="317"/>
        </pc:sldMkLst>
        <pc:spChg chg="mod">
          <ac:chgData name="Andy Mallon" userId="8ed075f77b608d91" providerId="LiveId" clId="{681C4F96-6B12-4021-B69A-7233706254FC}" dt="2020-05-16T16:40:52.155" v="753" actId="20577"/>
          <ac:spMkLst>
            <pc:docMk/>
            <pc:sldMk cId="2733088080" sldId="317"/>
            <ac:spMk id="3" creationId="{00000000-0000-0000-0000-000000000000}"/>
          </ac:spMkLst>
        </pc:spChg>
      </pc:sldChg>
      <pc:sldChg chg="modSp">
        <pc:chgData name="Andy Mallon" userId="8ed075f77b608d91" providerId="LiveId" clId="{681C4F96-6B12-4021-B69A-7233706254FC}" dt="2020-05-16T14:49:34.226" v="104" actId="20577"/>
        <pc:sldMkLst>
          <pc:docMk/>
          <pc:sldMk cId="3223117124" sldId="400"/>
        </pc:sldMkLst>
        <pc:spChg chg="mod">
          <ac:chgData name="Andy Mallon" userId="8ed075f77b608d91" providerId="LiveId" clId="{681C4F96-6B12-4021-B69A-7233706254FC}" dt="2020-05-16T14:48:50.904" v="65" actId="20577"/>
          <ac:spMkLst>
            <pc:docMk/>
            <pc:sldMk cId="3223117124" sldId="400"/>
            <ac:spMk id="4" creationId="{43B5F15B-50F8-4710-B0BE-88A7640503FB}"/>
          </ac:spMkLst>
        </pc:spChg>
        <pc:spChg chg="mod">
          <ac:chgData name="Andy Mallon" userId="8ed075f77b608d91" providerId="LiveId" clId="{681C4F96-6B12-4021-B69A-7233706254FC}" dt="2020-05-16T14:49:34.226" v="104" actId="20577"/>
          <ac:spMkLst>
            <pc:docMk/>
            <pc:sldMk cId="3223117124" sldId="400"/>
            <ac:spMk id="5" creationId="{C2645E1C-0C43-422D-AC55-109B6F4234B4}"/>
          </ac:spMkLst>
        </pc:spChg>
      </pc:sldChg>
      <pc:sldChg chg="del">
        <pc:chgData name="Andy Mallon" userId="8ed075f77b608d91" providerId="LiveId" clId="{681C4F96-6B12-4021-B69A-7233706254FC}" dt="2020-05-16T14:47:17.493" v="46" actId="2696"/>
        <pc:sldMkLst>
          <pc:docMk/>
          <pc:sldMk cId="3977174944" sldId="401"/>
        </pc:sldMkLst>
      </pc:sldChg>
      <pc:sldChg chg="delSp modSp">
        <pc:chgData name="Andy Mallon" userId="8ed075f77b608d91" providerId="LiveId" clId="{681C4F96-6B12-4021-B69A-7233706254FC}" dt="2020-05-16T14:48:41.604" v="61" actId="1076"/>
        <pc:sldMkLst>
          <pc:docMk/>
          <pc:sldMk cId="3052609111" sldId="403"/>
        </pc:sldMkLst>
        <pc:graphicFrameChg chg="mod">
          <ac:chgData name="Andy Mallon" userId="8ed075f77b608d91" providerId="LiveId" clId="{681C4F96-6B12-4021-B69A-7233706254FC}" dt="2020-05-16T14:48:41.604" v="61" actId="1076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del">
          <ac:chgData name="Andy Mallon" userId="8ed075f77b608d91" providerId="LiveId" clId="{681C4F96-6B12-4021-B69A-7233706254FC}" dt="2020-05-16T14:47:25.856" v="48" actId="478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mod">
          <ac:chgData name="Andy Mallon" userId="8ed075f77b608d91" providerId="LiveId" clId="{681C4F96-6B12-4021-B69A-7233706254FC}" dt="2020-05-16T14:48:37.759" v="60" actId="14100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ord">
        <pc:chgData name="Andy Mallon" userId="8ed075f77b608d91" providerId="LiveId" clId="{681C4F96-6B12-4021-B69A-7233706254FC}" dt="2020-05-16T14:46:27.345" v="38"/>
        <pc:sldMkLst>
          <pc:docMk/>
          <pc:sldMk cId="476371578" sldId="412"/>
        </pc:sldMkLst>
      </pc:sldChg>
      <pc:sldChg chg="ord">
        <pc:chgData name="Andy Mallon" userId="8ed075f77b608d91" providerId="LiveId" clId="{681C4F96-6B12-4021-B69A-7233706254FC}" dt="2020-05-16T14:47:06.090" v="44"/>
        <pc:sldMkLst>
          <pc:docMk/>
          <pc:sldMk cId="3530121462" sldId="414"/>
        </pc:sldMkLst>
      </pc:sldChg>
      <pc:sldChg chg="ord">
        <pc:chgData name="Andy Mallon" userId="8ed075f77b608d91" providerId="LiveId" clId="{681C4F96-6B12-4021-B69A-7233706254FC}" dt="2020-05-16T14:47:13.920" v="45"/>
        <pc:sldMkLst>
          <pc:docMk/>
          <pc:sldMk cId="2095404050" sldId="415"/>
        </pc:sldMkLst>
      </pc:sldChg>
      <pc:sldChg chg="ord">
        <pc:chgData name="Andy Mallon" userId="8ed075f77b608d91" providerId="LiveId" clId="{681C4F96-6B12-4021-B69A-7233706254FC}" dt="2020-05-16T14:46:59.116" v="43"/>
        <pc:sldMkLst>
          <pc:docMk/>
          <pc:sldMk cId="581847091" sldId="420"/>
        </pc:sldMkLst>
      </pc:sldChg>
      <pc:sldChg chg="modTransition">
        <pc:chgData name="Andy Mallon" userId="8ed075f77b608d91" providerId="LiveId" clId="{681C4F96-6B12-4021-B69A-7233706254FC}" dt="2020-05-16T16:40:25.464" v="752"/>
        <pc:sldMkLst>
          <pc:docMk/>
          <pc:sldMk cId="375396854" sldId="441"/>
        </pc:sldMkLst>
      </pc:sldChg>
      <pc:sldChg chg="modSp">
        <pc:chgData name="Andy Mallon" userId="8ed075f77b608d91" providerId="LiveId" clId="{681C4F96-6B12-4021-B69A-7233706254FC}" dt="2020-05-16T15:34:40.466" v="751" actId="14826"/>
        <pc:sldMkLst>
          <pc:docMk/>
          <pc:sldMk cId="2795860619" sldId="442"/>
        </pc:sldMkLst>
        <pc:picChg chg="mod">
          <ac:chgData name="Andy Mallon" userId="8ed075f77b608d91" providerId="LiveId" clId="{681C4F96-6B12-4021-B69A-7233706254FC}" dt="2020-05-16T15:34:40.466" v="751" actId="14826"/>
          <ac:picMkLst>
            <pc:docMk/>
            <pc:sldMk cId="2795860619" sldId="442"/>
            <ac:picMk id="30" creationId="{DB945D83-2FDC-40D7-BEE5-AB5AEDF7B7BE}"/>
          </ac:picMkLst>
        </pc:picChg>
      </pc:sldChg>
      <pc:sldChg chg="modTransition">
        <pc:chgData name="Andy Mallon" userId="8ed075f77b608d91" providerId="LiveId" clId="{681C4F96-6B12-4021-B69A-7233706254FC}" dt="2020-05-16T14:45:14.530" v="0"/>
        <pc:sldMkLst>
          <pc:docMk/>
          <pc:sldMk cId="195181123" sldId="443"/>
        </pc:sldMkLst>
      </pc:sldChg>
      <pc:sldChg chg="addSp delSp modSp add">
        <pc:chgData name="Andy Mallon" userId="8ed075f77b608d91" providerId="LiveId" clId="{681C4F96-6B12-4021-B69A-7233706254FC}" dt="2020-05-16T15:32:21.818" v="750" actId="20577"/>
        <pc:sldMkLst>
          <pc:docMk/>
          <pc:sldMk cId="4215937150" sldId="444"/>
        </pc:sldMkLst>
        <pc:spChg chg="mod">
          <ac:chgData name="Andy Mallon" userId="8ed075f77b608d91" providerId="LiveId" clId="{681C4F96-6B12-4021-B69A-7233706254FC}" dt="2020-05-16T15:32:12.037" v="740" actId="5793"/>
          <ac:spMkLst>
            <pc:docMk/>
            <pc:sldMk cId="4215937150" sldId="444"/>
            <ac:spMk id="2" creationId="{CB18610F-D2FB-493B-81B3-AB70E9AD4550}"/>
          </ac:spMkLst>
        </pc:spChg>
        <pc:spChg chg="mod">
          <ac:chgData name="Andy Mallon" userId="8ed075f77b608d91" providerId="LiveId" clId="{681C4F96-6B12-4021-B69A-7233706254FC}" dt="2020-05-16T15:32:21.818" v="750" actId="20577"/>
          <ac:spMkLst>
            <pc:docMk/>
            <pc:sldMk cId="4215937150" sldId="444"/>
            <ac:spMk id="3" creationId="{1C7A57B7-6102-4C04-BC39-BF1CF36FFDD0}"/>
          </ac:spMkLst>
        </pc:spChg>
        <pc:picChg chg="add del mod">
          <ac:chgData name="Andy Mallon" userId="8ed075f77b608d91" providerId="LiveId" clId="{681C4F96-6B12-4021-B69A-7233706254FC}" dt="2020-05-16T15:30:35.494" v="567" actId="478"/>
          <ac:picMkLst>
            <pc:docMk/>
            <pc:sldMk cId="4215937150" sldId="444"/>
            <ac:picMk id="4" creationId="{0659D508-7AF3-4C43-BE22-97EF3BE89990}"/>
          </ac:picMkLst>
        </pc:picChg>
        <pc:picChg chg="add mod">
          <ac:chgData name="Andy Mallon" userId="8ed075f77b608d91" providerId="LiveId" clId="{681C4F96-6B12-4021-B69A-7233706254FC}" dt="2020-05-16T15:30:45.004" v="572" actId="14100"/>
          <ac:picMkLst>
            <pc:docMk/>
            <pc:sldMk cId="4215937150" sldId="444"/>
            <ac:picMk id="5" creationId="{0424AB32-7E66-4D15-9B0C-77E5ABA9A028}"/>
          </ac:picMkLst>
        </pc:picChg>
      </pc:sldChg>
    </pc:docChg>
  </pc:docChgLst>
  <pc:docChgLst>
    <pc:chgData name="Andy Mallon" userId="8ed075f77b608d91" providerId="LiveId" clId="{5A5AC921-0A48-44F5-AA34-CF2A555D65ED}"/>
    <pc:docChg chg="undo custSel delSld modSld modSection">
      <pc:chgData name="Andy Mallon" userId="8ed075f77b608d91" providerId="LiveId" clId="{5A5AC921-0A48-44F5-AA34-CF2A555D65ED}" dt="2020-01-29T03:26:18.187" v="367"/>
      <pc:docMkLst>
        <pc:docMk/>
      </pc:docMkLst>
      <pc:sldChg chg="modSp">
        <pc:chgData name="Andy Mallon" userId="8ed075f77b608d91" providerId="LiveId" clId="{5A5AC921-0A48-44F5-AA34-CF2A555D65ED}" dt="2019-12-14T14:35:33.503" v="170" actId="20577"/>
        <pc:sldMkLst>
          <pc:docMk/>
          <pc:sldMk cId="2739607986" sldId="256"/>
        </pc:sldMkLst>
        <pc:spChg chg="mod">
          <ac:chgData name="Andy Mallon" userId="8ed075f77b608d91" providerId="LiveId" clId="{5A5AC921-0A48-44F5-AA34-CF2A555D65ED}" dt="2019-12-14T14:35:33.503" v="170" actId="20577"/>
          <ac:spMkLst>
            <pc:docMk/>
            <pc:sldMk cId="2739607986" sldId="256"/>
            <ac:spMk id="2" creationId="{00000000-0000-0000-0000-000000000000}"/>
          </ac:spMkLst>
        </pc:spChg>
      </pc:sldChg>
      <pc:sldChg chg="modSp">
        <pc:chgData name="Andy Mallon" userId="8ed075f77b608d91" providerId="LiveId" clId="{5A5AC921-0A48-44F5-AA34-CF2A555D65ED}" dt="2020-01-27T17:03:02.586" v="267" actId="27636"/>
        <pc:sldMkLst>
          <pc:docMk/>
          <pc:sldMk cId="2733088080" sldId="317"/>
        </pc:sldMkLst>
        <pc:spChg chg="mod">
          <ac:chgData name="Andy Mallon" userId="8ed075f77b608d91" providerId="LiveId" clId="{5A5AC921-0A48-44F5-AA34-CF2A555D65ED}" dt="2020-01-27T17:03:02.586" v="267" actId="27636"/>
          <ac:spMkLst>
            <pc:docMk/>
            <pc:sldMk cId="2733088080" sldId="317"/>
            <ac:spMk id="3" creationId="{00000000-0000-0000-0000-000000000000}"/>
          </ac:spMkLst>
        </pc:spChg>
      </pc:sldChg>
      <pc:sldChg chg="modTransition">
        <pc:chgData name="Andy Mallon" userId="8ed075f77b608d91" providerId="LiveId" clId="{5A5AC921-0A48-44F5-AA34-CF2A555D65ED}" dt="2020-01-27T17:03:13.158" v="268"/>
        <pc:sldMkLst>
          <pc:docMk/>
          <pc:sldMk cId="777300572" sldId="330"/>
        </pc:sldMkLst>
      </pc:sldChg>
      <pc:sldChg chg="modTransition">
        <pc:chgData name="Andy Mallon" userId="8ed075f77b608d91" providerId="LiveId" clId="{5A5AC921-0A48-44F5-AA34-CF2A555D65ED}" dt="2020-01-27T17:03:16.735" v="269"/>
        <pc:sldMkLst>
          <pc:docMk/>
          <pc:sldMk cId="1344772106" sldId="343"/>
        </pc:sldMkLst>
      </pc:sldChg>
      <pc:sldChg chg="addSp modSp">
        <pc:chgData name="Andy Mallon" userId="8ed075f77b608d91" providerId="LiveId" clId="{5A5AC921-0A48-44F5-AA34-CF2A555D65ED}" dt="2019-12-13T15:47:55.362" v="162" actId="27636"/>
        <pc:sldMkLst>
          <pc:docMk/>
          <pc:sldMk cId="2367324778" sldId="397"/>
        </pc:sldMkLst>
        <pc:spChg chg="mod">
          <ac:chgData name="Andy Mallon" userId="8ed075f77b608d91" providerId="LiveId" clId="{5A5AC921-0A48-44F5-AA34-CF2A555D65ED}" dt="2019-12-13T15:47:55.362" v="162" actId="27636"/>
          <ac:spMkLst>
            <pc:docMk/>
            <pc:sldMk cId="2367324778" sldId="397"/>
            <ac:spMk id="3" creationId="{00000000-0000-0000-0000-000000000000}"/>
          </ac:spMkLst>
        </pc:spChg>
        <pc:picChg chg="add mod">
          <ac:chgData name="Andy Mallon" userId="8ed075f77b608d91" providerId="LiveId" clId="{5A5AC921-0A48-44F5-AA34-CF2A555D65ED}" dt="2019-12-13T15:38:36.875" v="32" actId="1076"/>
          <ac:picMkLst>
            <pc:docMk/>
            <pc:sldMk cId="2367324778" sldId="397"/>
            <ac:picMk id="1026" creationId="{81AD33C5-0214-467D-8968-80C675072218}"/>
          </ac:picMkLst>
        </pc:picChg>
      </pc:sldChg>
      <pc:sldChg chg="modSp">
        <pc:chgData name="Andy Mallon" userId="8ed075f77b608d91" providerId="LiveId" clId="{5A5AC921-0A48-44F5-AA34-CF2A555D65ED}" dt="2019-10-05T16:46:40.731" v="1" actId="14"/>
        <pc:sldMkLst>
          <pc:docMk/>
          <pc:sldMk cId="880040064" sldId="409"/>
        </pc:sldMkLst>
        <pc:spChg chg="mod">
          <ac:chgData name="Andy Mallon" userId="8ed075f77b608d91" providerId="LiveId" clId="{5A5AC921-0A48-44F5-AA34-CF2A555D65ED}" dt="2019-10-05T16:46:40.731" v="1" actId="14"/>
          <ac:spMkLst>
            <pc:docMk/>
            <pc:sldMk cId="880040064" sldId="409"/>
            <ac:spMk id="3" creationId="{5D8948B9-22E8-428D-BA27-B9A4E5242E09}"/>
          </ac:spMkLst>
        </pc:spChg>
      </pc:sldChg>
      <pc:sldChg chg="modSp modAnim">
        <pc:chgData name="Andy Mallon" userId="8ed075f77b608d91" providerId="LiveId" clId="{5A5AC921-0A48-44F5-AA34-CF2A555D65ED}" dt="2020-01-29T03:26:18.187" v="367"/>
        <pc:sldMkLst>
          <pc:docMk/>
          <pc:sldMk cId="476371578" sldId="412"/>
        </pc:sldMkLst>
        <pc:spChg chg="mod">
          <ac:chgData name="Andy Mallon" userId="8ed075f77b608d91" providerId="LiveId" clId="{5A5AC921-0A48-44F5-AA34-CF2A555D65ED}" dt="2020-01-29T03:26:18.187" v="367"/>
          <ac:spMkLst>
            <pc:docMk/>
            <pc:sldMk cId="476371578" sldId="412"/>
            <ac:spMk id="6" creationId="{864E54BE-2C3C-4D4E-93D2-E410C6A348D4}"/>
          </ac:spMkLst>
        </pc:spChg>
      </pc:sldChg>
      <pc:sldChg chg="modSp">
        <pc:chgData name="Andy Mallon" userId="8ed075f77b608d91" providerId="LiveId" clId="{5A5AC921-0A48-44F5-AA34-CF2A555D65ED}" dt="2019-12-13T15:40:40.309" v="140" actId="20577"/>
        <pc:sldMkLst>
          <pc:docMk/>
          <pc:sldMk cId="1037740228" sldId="417"/>
        </pc:sldMkLst>
        <pc:spChg chg="mod">
          <ac:chgData name="Andy Mallon" userId="8ed075f77b608d91" providerId="LiveId" clId="{5A5AC921-0A48-44F5-AA34-CF2A555D65ED}" dt="2019-12-13T15:40:40.309" v="140" actId="20577"/>
          <ac:spMkLst>
            <pc:docMk/>
            <pc:sldMk cId="1037740228" sldId="417"/>
            <ac:spMk id="3" creationId="{452CB0C6-F077-484C-A28A-2DDF814BD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4C29-C633-4AA1-88A5-06FA50B07EC3}" type="datetimeFigureOut">
              <a:rPr lang="en-US" smtClean="0"/>
              <a:t>2020-05-16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5F2A-1416-4FC3-BF5B-D68CBB22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</a:t>
            </a:r>
            <a:r>
              <a:rPr lang="en-US" baseline="0" dirty="0"/>
              <a:t> it’s the SAME PAGE on memory &amp; on disk, these two bullets are really saying the same thing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No longer Enterprise only if (only if) you are on 2016 SP1+</a:t>
            </a:r>
            <a:br>
              <a:rPr lang="en-US" baseline="0" dirty="0"/>
            </a:br>
            <a:r>
              <a:rPr lang="en-US" baseline="0" dirty="0"/>
              <a:t>The list of cons is pretty short.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pages we’re talking about when we talk compression.</a:t>
            </a:r>
          </a:p>
          <a:p>
            <a:r>
              <a:rPr lang="en-US" dirty="0"/>
              <a:t>Only</a:t>
            </a:r>
            <a:r>
              <a:rPr lang="en-US" baseline="0" dirty="0"/>
              <a:t> the LEAF PAGES get compressed in a B Tree Index</a:t>
            </a:r>
            <a:br>
              <a:rPr lang="en-US" baseline="0" dirty="0"/>
            </a:br>
            <a:r>
              <a:rPr lang="en-US" baseline="0" dirty="0"/>
              <a:t>Everything is ordered. It’s easy to find by traversing the tree. You can find any row in just 3 reads.   EXAMPLE: 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unordered. It’s harder</a:t>
            </a:r>
            <a:r>
              <a:rPr lang="en-US" baseline="0" dirty="0"/>
              <a:t> to find the row you want.</a:t>
            </a:r>
            <a:br>
              <a:rPr lang="en-US" baseline="0" dirty="0"/>
            </a:br>
            <a:r>
              <a:rPr lang="en-US" baseline="0" dirty="0"/>
              <a:t>But for our purposes today, it’s similar to the leaf level of a 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I say USUALLY takes less space. It’s that whole “It Depends” thing. More on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2020-05-16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7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2020-05-16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1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3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2020-05-16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52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2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41959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6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51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category/data-compression/" TargetMode="External"/><Relationship Id="rId2" Type="http://schemas.openxmlformats.org/officeDocument/2006/relationships/hyperlink" Target="https://www.sqlpassion.at/archive/2018/11/05/filtered-indexes-in-sql-serv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athrinewilhelmsen.net/2015/04/12/table-partitioning-in-sql-server/" TargetMode="External"/><Relationship Id="rId4" Type="http://schemas.openxmlformats.org/officeDocument/2006/relationships/hyperlink" Target="http://www.nikoport.com/columnst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tabLst>
                <a:tab pos="7315200" algn="l"/>
              </a:tabLst>
            </a:pPr>
            <a:r>
              <a:rPr lang="en-US" sz="2800"/>
              <a:t>Andy Mallon	he/him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br>
              <a:rPr lang="en-US" dirty="0"/>
            </a:br>
            <a:r>
              <a:rPr lang="en-US" dirty="0"/>
              <a:t>indexing </a:t>
            </a:r>
            <a:r>
              <a:rPr lang="en-US"/>
              <a:t>pro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B+ Trees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5493655" y="875657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3374773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7610666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698758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AR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362717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26676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6960635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8624594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10288553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</p:txBody>
      </p:sp>
      <p:cxnSp>
        <p:nvCxnSpPr>
          <p:cNvPr id="14" name="Straight Arrow Connector 13"/>
          <p:cNvCxnSpPr>
            <a:stCxn id="4" idx="0"/>
            <a:endCxn id="6" idx="3"/>
          </p:cNvCxnSpPr>
          <p:nvPr/>
        </p:nvCxnSpPr>
        <p:spPr>
          <a:xfrm>
            <a:off x="6507583" y="1540723"/>
            <a:ext cx="1610047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3"/>
          </p:cNvCxnSpPr>
          <p:nvPr/>
        </p:nvCxnSpPr>
        <p:spPr>
          <a:xfrm flipH="1">
            <a:off x="3881737" y="1540723"/>
            <a:ext cx="1611918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1205722" y="3898120"/>
            <a:ext cx="2676015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3"/>
          </p:cNvCxnSpPr>
          <p:nvPr/>
        </p:nvCxnSpPr>
        <p:spPr>
          <a:xfrm flipH="1">
            <a:off x="2869681" y="3898120"/>
            <a:ext cx="991654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1"/>
            <a:endCxn id="9" idx="3"/>
          </p:cNvCxnSpPr>
          <p:nvPr/>
        </p:nvCxnSpPr>
        <p:spPr>
          <a:xfrm>
            <a:off x="3881737" y="3898120"/>
            <a:ext cx="651903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12" idx="3"/>
          </p:cNvCxnSpPr>
          <p:nvPr/>
        </p:nvCxnSpPr>
        <p:spPr>
          <a:xfrm>
            <a:off x="8117630" y="3898120"/>
            <a:ext cx="2677887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>
            <a:off x="8117630" y="3898120"/>
            <a:ext cx="1013928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1"/>
            <a:endCxn id="10" idx="3"/>
          </p:cNvCxnSpPr>
          <p:nvPr/>
        </p:nvCxnSpPr>
        <p:spPr>
          <a:xfrm flipH="1">
            <a:off x="7467599" y="3898120"/>
            <a:ext cx="650031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5" idx="0"/>
          </p:cNvCxnSpPr>
          <p:nvPr/>
        </p:nvCxnSpPr>
        <p:spPr>
          <a:xfrm flipH="1">
            <a:off x="4388701" y="3233055"/>
            <a:ext cx="3221965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1712686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3376645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9" idx="0"/>
          </p:cNvCxnSpPr>
          <p:nvPr/>
        </p:nvCxnSpPr>
        <p:spPr>
          <a:xfrm flipH="1">
            <a:off x="5040604" y="5488454"/>
            <a:ext cx="192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7974563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9638522" y="5488454"/>
            <a:ext cx="65003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53671" y="81900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Page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99578" y="2300360"/>
            <a:ext cx="21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Intermediate Level(s)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7223" y="410462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Leaf Pages</a:t>
            </a:r>
          </a:p>
        </p:txBody>
      </p:sp>
    </p:spTree>
    <p:extLst>
      <p:ext uri="{BB962C8B-B14F-4D97-AF65-F5344CB8AC3E}">
        <p14:creationId xmlns:p14="http://schemas.microsoft.com/office/powerpoint/2010/main" val="338969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Heaps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2079689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IL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KY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5146350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8213011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079689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146350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8213011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3093617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6160278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9" idx="1"/>
          </p:cNvCxnSpPr>
          <p:nvPr/>
        </p:nvCxnSpPr>
        <p:spPr>
          <a:xfrm flipV="1">
            <a:off x="2586653" y="3319023"/>
            <a:ext cx="6133322" cy="148460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3093617" y="5468692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6160278" y="5468692"/>
            <a:ext cx="20527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5848334"/>
                  </p:ext>
                </p:extLst>
              </p:nvPr>
            </p:nvGraphicFramePr>
            <p:xfrm>
              <a:off x="223264" y="172472"/>
              <a:ext cx="7766533" cy="4368675"/>
            </p:xfrm>
            <a:graphic>
              <a:graphicData uri="http://schemas.microsoft.com/office/powerpoint/2016/sectionzoom">
                <psez:sectionZm>
                  <psez:sectionZmObj sectionId="{9F24CEED-AB2A-45B0-83D5-75CB48581928}">
                    <psez:zmPr id="{9D3A3B45-EF53-445F-B52E-EA00992FDE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66533" cy="43686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64" y="172472"/>
                <a:ext cx="7766533" cy="43686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1130301"/>
                  </p:ext>
                </p:extLst>
              </p:nvPr>
            </p:nvGraphicFramePr>
            <p:xfrm>
              <a:off x="4202205" y="2356810"/>
              <a:ext cx="7766531" cy="4368674"/>
            </p:xfrm>
            <a:graphic>
              <a:graphicData uri="http://schemas.microsoft.com/office/powerpoint/2016/sectionzoom">
                <psez:sectionZm>
                  <psez:sectionZmObj sectionId="{530BF1A7-C769-43DF-AEB0-00252B5684E9}">
                    <psez:zmPr id="{C5ADF8A3-E4FD-4154-8196-6851C9B2D33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766531" cy="436867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02205" y="2356810"/>
                <a:ext cx="7766531" cy="436867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0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5E1C-0C43-422D-AC55-109B6F42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What are they?</a:t>
            </a:r>
          </a:p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When to use them?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5F15B-50F8-4710-B0BE-88A7640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E2698-C803-4EC6-8263-9378B78D31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7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5E0A2-890A-451F-951D-4D40C6F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vs </a:t>
            </a:r>
            <a:r>
              <a:rPr lang="en-US" dirty="0" err="1"/>
              <a:t>Nonclustered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0034F7-C986-46AA-AB31-3E84148C8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row data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All the columns</a:t>
            </a:r>
          </a:p>
          <a:p>
            <a:pPr lvl="1"/>
            <a:r>
              <a:rPr lang="en-US" dirty="0"/>
              <a:t>Except if it’s over 8kb</a:t>
            </a:r>
          </a:p>
          <a:p>
            <a:pPr lvl="2"/>
            <a:r>
              <a:rPr lang="en-US" dirty="0"/>
              <a:t>LOB data &amp; wide tables use off-row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1925F-EC4B-4FBD-978E-3A74ABEEB9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columns explicitly listed in the key or include clause</a:t>
            </a:r>
          </a:p>
          <a:p>
            <a:pPr lvl="1"/>
            <a:r>
              <a:rPr lang="en-US" dirty="0"/>
              <a:t>Plus the clustering key</a:t>
            </a:r>
          </a:p>
          <a:p>
            <a:pPr lvl="1"/>
            <a:r>
              <a:rPr lang="en-US" dirty="0"/>
              <a:t>Or the RID if it’s a heap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Maximum key size is 1700b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28CC-3C81-41DF-8FFE-6C8142F79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D57DC6-ED8C-4902-A4C0-9C615D1926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Nonclustered</a:t>
            </a:r>
            <a:r>
              <a:rPr lang="en-US" dirty="0">
                <a:solidFill>
                  <a:schemeClr val="tx1"/>
                </a:solidFill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4084839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235B00-AEAE-4E36-BC92-B156DED3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ED03-D72D-4E4D-8025-6ADBB1F1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036166" cy="4460834"/>
          </a:xfrm>
        </p:spPr>
        <p:txBody>
          <a:bodyPr/>
          <a:lstStyle/>
          <a:p>
            <a:r>
              <a:rPr lang="en-US" dirty="0"/>
              <a:t>A non-clustered index with a </a:t>
            </a: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endParaRPr lang="en-US" dirty="0"/>
          </a:p>
          <a:p>
            <a:r>
              <a:rPr lang="en-US" dirty="0"/>
              <a:t>Filters specific rows</a:t>
            </a:r>
          </a:p>
          <a:p>
            <a:endParaRPr lang="en-US" dirty="0"/>
          </a:p>
        </p:txBody>
      </p:sp>
      <p:pic>
        <p:nvPicPr>
          <p:cNvPr id="1026" name="Picture 2" descr="https://images-na.ssl-images-amazon.com/images/I/51PJgT5mMFL._AC_SL1000_.jpg">
            <a:extLst>
              <a:ext uri="{FF2B5EF4-FFF2-40B4-BE49-F238E27FC236}">
                <a16:creationId xmlns:a16="http://schemas.microsoft.com/office/drawing/2014/main" id="{C6DC43F4-E2E3-4C64-B196-339E6FDB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59" y="1759226"/>
            <a:ext cx="5013328" cy="4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EEA5-C58E-48E1-95EC-82ACBC7E9516}"/>
              </a:ext>
            </a:extLst>
          </p:cNvPr>
          <p:cNvSpPr txBox="1"/>
          <p:nvPr/>
        </p:nvSpPr>
        <p:spPr>
          <a:xfrm rot="893342">
            <a:off x="7867301" y="5744873"/>
            <a:ext cx="22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https://amzn.to/2mLajwX</a:t>
            </a:r>
          </a:p>
        </p:txBody>
      </p:sp>
    </p:spTree>
    <p:extLst>
      <p:ext uri="{BB962C8B-B14F-4D97-AF65-F5344CB8AC3E}">
        <p14:creationId xmlns:p14="http://schemas.microsoft.com/office/powerpoint/2010/main" val="70180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equality/inequality operators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=, &lt;&gt;, &lt;, &gt;, &lt;=, &gt;=,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IS NULL, IS NOT NULL, IN(…)</a:t>
            </a:r>
          </a:p>
          <a:p>
            <a:r>
              <a:rPr lang="en-US" dirty="0"/>
              <a:t>Cannot use </a:t>
            </a:r>
            <a:r>
              <a:rPr lang="en-US" dirty="0">
                <a:latin typeface="Consolas" panose="020B0609020204030204" pitchFamily="49" charset="0"/>
              </a:rPr>
              <a:t>BETWEEN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NOT IN</a:t>
            </a:r>
          </a:p>
          <a:p>
            <a:r>
              <a:rPr lang="en-US" dirty="0"/>
              <a:t>Must be deterministic </a:t>
            </a:r>
          </a:p>
          <a:p>
            <a:pPr lvl="1"/>
            <a:r>
              <a:rPr lang="en-US" dirty="0"/>
              <a:t>Example: not based on </a:t>
            </a:r>
            <a:r>
              <a:rPr lang="en-US" dirty="0">
                <a:latin typeface="Consolas" panose="020B0609020204030204" pitchFamily="49" charset="0"/>
              </a:rPr>
              <a:t>GETDATE()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20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Queues &amp; status processing are great use cases</a:t>
            </a:r>
          </a:p>
          <a:p>
            <a:r>
              <a:rPr lang="en-US" dirty="0"/>
              <a:t>Queries cannot use the index is the index filter uses a variable or parameter in the predicate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'a'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@status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IN ('</a:t>
            </a:r>
            <a:r>
              <a:rPr lang="en-US" dirty="0" err="1">
                <a:latin typeface="Consolas" panose="020B0609020204030204" pitchFamily="49" charset="0"/>
              </a:rPr>
              <a:t>a','b','c</a:t>
            </a:r>
            <a:r>
              <a:rPr lang="en-US" dirty="0">
                <a:latin typeface="Consolas" panose="020B0609020204030204" pitchFamily="49" charset="0"/>
              </a:rPr>
              <a:t>')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AND status = @status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'S'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982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6431-B41E-4668-B881-CC117187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15BA-EA66-48B8-B1E9-06C97C55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179059" cy="4460834"/>
          </a:xfrm>
        </p:spPr>
        <p:txBody>
          <a:bodyPr/>
          <a:lstStyle/>
          <a:p>
            <a:r>
              <a:rPr lang="en-US" dirty="0"/>
              <a:t>A different method of storing data on disk and </a:t>
            </a:r>
            <a:r>
              <a:rPr lang="en-US" b="1" dirty="0">
                <a:solidFill>
                  <a:schemeClr val="accent1"/>
                </a:solidFill>
              </a:rPr>
              <a:t>in memory</a:t>
            </a:r>
          </a:p>
          <a:p>
            <a:r>
              <a:rPr lang="en-US" dirty="0"/>
              <a:t>More efficient use of space</a:t>
            </a:r>
          </a:p>
          <a:p>
            <a:r>
              <a:rPr lang="en-US" dirty="0"/>
              <a:t>Requires slightly more CPU to read/write data</a:t>
            </a:r>
          </a:p>
          <a:p>
            <a:endParaRPr lang="en-US" dirty="0"/>
          </a:p>
        </p:txBody>
      </p:sp>
      <p:pic>
        <p:nvPicPr>
          <p:cNvPr id="2050" name="Picture 2" descr="https://images-na.ssl-images-amazon.com/images/I/919sQDmGlaL._AC_SL1500_.jpg">
            <a:extLst>
              <a:ext uri="{FF2B5EF4-FFF2-40B4-BE49-F238E27FC236}">
                <a16:creationId xmlns:a16="http://schemas.microsoft.com/office/drawing/2014/main" id="{165EE31E-DBCF-4C0B-92DE-CAFE24EB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3" y="1749287"/>
            <a:ext cx="3990186" cy="45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BBD1C-765C-4D2B-9C17-52116E9F5DDD}"/>
              </a:ext>
            </a:extLst>
          </p:cNvPr>
          <p:cNvSpPr txBox="1"/>
          <p:nvPr/>
        </p:nvSpPr>
        <p:spPr>
          <a:xfrm>
            <a:off x="9591814" y="1749287"/>
            <a:ext cx="22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https://amzn.to/2nmseKV</a:t>
            </a:r>
          </a:p>
        </p:txBody>
      </p:sp>
    </p:spTree>
    <p:extLst>
      <p:ext uri="{BB962C8B-B14F-4D97-AF65-F5344CB8AC3E}">
        <p14:creationId xmlns:p14="http://schemas.microsoft.com/office/powerpoint/2010/main" val="60548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89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each individual row</a:t>
            </a:r>
          </a:p>
          <a:p>
            <a:r>
              <a:rPr lang="en-US" sz="3200" dirty="0"/>
              <a:t>Usually makes a row occupy fewer bytes</a:t>
            </a:r>
          </a:p>
          <a:p>
            <a:pPr lvl="1"/>
            <a:r>
              <a:rPr lang="en-US" sz="2800" dirty="0"/>
              <a:t>Smaller rows </a:t>
            </a:r>
            <a:r>
              <a:rPr lang="en-US" sz="2800" dirty="0">
                <a:sym typeface="Wingdings" panose="05000000000000000000" pitchFamily="2" charset="2"/>
              </a:rPr>
              <a:t> More rows per page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Applies row compression first</a:t>
            </a:r>
          </a:p>
          <a:p>
            <a:r>
              <a:rPr lang="en-US"/>
              <a:t>Then prefix compression</a:t>
            </a:r>
          </a:p>
          <a:p>
            <a:r>
              <a:rPr lang="en-US"/>
              <a:t>Then dictionary compression</a:t>
            </a:r>
          </a:p>
          <a:p>
            <a:r>
              <a:rPr lang="en-US"/>
              <a:t>Essentially dedupes data within the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4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21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Costs &amp; Benefits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Less space on disk</a:t>
            </a:r>
          </a:p>
          <a:p>
            <a:pPr lvl="1"/>
            <a:r>
              <a:rPr lang="en-US" dirty="0"/>
              <a:t>This benefit multiplies each time you copy data to a different environment</a:t>
            </a:r>
          </a:p>
          <a:p>
            <a:r>
              <a:rPr lang="en-US" dirty="0"/>
              <a:t>More rows per page on disk</a:t>
            </a:r>
          </a:p>
          <a:p>
            <a:pPr lvl="1"/>
            <a:r>
              <a:rPr lang="en-US" dirty="0"/>
              <a:t>Fewer physical IO operations</a:t>
            </a:r>
          </a:p>
          <a:p>
            <a:r>
              <a:rPr lang="en-US" dirty="0"/>
              <a:t>More rows per page in memory</a:t>
            </a:r>
          </a:p>
          <a:p>
            <a:pPr lvl="1"/>
            <a:r>
              <a:rPr lang="en-US" dirty="0"/>
              <a:t>Cache more data in memory</a:t>
            </a:r>
          </a:p>
          <a:p>
            <a:pPr lvl="1"/>
            <a:r>
              <a:rPr lang="en-US" dirty="0"/>
              <a:t>Fewer logical IO operations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Small CPU overhead associated with compression</a:t>
            </a:r>
          </a:p>
          <a:p>
            <a:pPr lvl="1"/>
            <a:r>
              <a:rPr lang="en-US" dirty="0"/>
              <a:t>Is CPU already a bottleneck?</a:t>
            </a:r>
          </a:p>
          <a:p>
            <a:pPr lvl="1"/>
            <a:r>
              <a:rPr lang="en-US" dirty="0"/>
              <a:t>Overall CPU impact likely minimal</a:t>
            </a:r>
          </a:p>
          <a:p>
            <a:pPr lvl="1"/>
            <a:r>
              <a:rPr lang="en-US" dirty="0"/>
              <a:t>Data needs to decompressed every time you read a page </a:t>
            </a:r>
            <a:r>
              <a:rPr lang="en-US" b="1" dirty="0">
                <a:solidFill>
                  <a:schemeClr val="accent1"/>
                </a:solidFill>
              </a:rPr>
              <a:t>from memory</a:t>
            </a:r>
            <a:endParaRPr lang="en-US" b="1" dirty="0"/>
          </a:p>
          <a:p>
            <a:r>
              <a:rPr lang="en-US" dirty="0"/>
              <a:t>Enterprise Edition feature (until 2016)</a:t>
            </a:r>
          </a:p>
          <a:p>
            <a:pPr lvl="1"/>
            <a:r>
              <a:rPr lang="en-US" dirty="0"/>
              <a:t>$$$$</a:t>
            </a:r>
          </a:p>
          <a:p>
            <a:pPr lvl="1"/>
            <a:r>
              <a:rPr lang="en-US" dirty="0"/>
              <a:t>Impacts database portability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sz="44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7537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ROW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Variable-length data</a:t>
            </a:r>
          </a:p>
          <a:p>
            <a:pPr lvl="1"/>
            <a:r>
              <a:rPr lang="en-US"/>
              <a:t>Varchar</a:t>
            </a:r>
          </a:p>
          <a:p>
            <a:pPr lvl="1"/>
            <a:r>
              <a:rPr lang="en-US"/>
              <a:t>Varbinary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Fixed-length data that uses full length</a:t>
            </a:r>
          </a:p>
          <a:p>
            <a:pPr lvl="1"/>
            <a:r>
              <a:rPr lang="en-US"/>
              <a:t>UNIQUEIDENTIFIER</a:t>
            </a:r>
          </a:p>
          <a:p>
            <a:pPr lvl="1"/>
            <a:r>
              <a:rPr lang="en-US"/>
              <a:t>DATE or TIME</a:t>
            </a:r>
          </a:p>
          <a:p>
            <a:pPr lvl="1"/>
            <a:r>
              <a:rPr lang="en-US"/>
              <a:t>CHAR(10) that actually contains 10 characters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PAGE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Rows with highly unique data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It also WON’T compress if the savings isn’t significant</a:t>
            </a:r>
          </a:p>
          <a:p>
            <a:pPr lvl="1"/>
            <a:r>
              <a:rPr lang="en-US"/>
              <a:t>“I can make more room, but not enough to fit extra rows. </a:t>
            </a:r>
            <a:br>
              <a:rPr lang="en-US"/>
            </a:br>
            <a:r>
              <a:rPr lang="en-US"/>
              <a:t>Never mind”</a:t>
            </a:r>
          </a:p>
          <a:p>
            <a:pPr lvl="1"/>
            <a:r>
              <a:rPr lang="en-US"/>
              <a:t>It still tries every time it writes the page, burning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2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DATA_COMPRESSION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8184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7342-00E2-4EEB-BCEE-FED999F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085F-5702-4BC2-B0B5-93E7AC75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671415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 columns in the index, not part of the key</a:t>
            </a:r>
          </a:p>
          <a:p>
            <a:r>
              <a:rPr lang="en-US" dirty="0"/>
              <a:t>Can be data types not allowed as key columns</a:t>
            </a:r>
          </a:p>
          <a:p>
            <a:r>
              <a:rPr lang="en-US" dirty="0"/>
              <a:t>Not considered when calculating size limitations</a:t>
            </a:r>
          </a:p>
          <a:p>
            <a:r>
              <a:rPr lang="en-US" dirty="0"/>
              <a:t>Avoids key/RID lookups</a:t>
            </a:r>
          </a:p>
        </p:txBody>
      </p:sp>
      <p:pic>
        <p:nvPicPr>
          <p:cNvPr id="3074" name="Picture 2" descr="Image result for key lookup">
            <a:extLst>
              <a:ext uri="{FF2B5EF4-FFF2-40B4-BE49-F238E27FC236}">
                <a16:creationId xmlns:a16="http://schemas.microsoft.com/office/drawing/2014/main" id="{A6622100-82D6-47F8-957D-E279CCC3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9"/>
          <a:stretch/>
        </p:blipFill>
        <p:spPr bwMode="auto">
          <a:xfrm>
            <a:off x="8488279" y="2775502"/>
            <a:ext cx="338898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169BF0-750F-46C1-AA02-F5A1E5E94FE5}"/>
              </a:ext>
            </a:extLst>
          </p:cNvPr>
          <p:cNvSpPr/>
          <p:nvPr/>
        </p:nvSpPr>
        <p:spPr>
          <a:xfrm>
            <a:off x="9920036" y="3832057"/>
            <a:ext cx="1720517" cy="1720517"/>
          </a:xfrm>
          <a:prstGeom prst="ellipse">
            <a:avLst/>
          </a:prstGeom>
          <a:noFill/>
          <a:ln w="152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57BC0-FFEF-4DE1-A52F-0222C419EE7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10172000" y="4084021"/>
            <a:ext cx="1216589" cy="1216589"/>
          </a:xfrm>
          <a:prstGeom prst="line">
            <a:avLst/>
          </a:prstGeom>
          <a:ln w="142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9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ExternalID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45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208-D917-4911-8253-8F1176F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0130-FC5F-4202-90CF-DB575E65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198373" cy="4460834"/>
          </a:xfrm>
        </p:spPr>
        <p:txBody>
          <a:bodyPr/>
          <a:lstStyle/>
          <a:p>
            <a:r>
              <a:rPr lang="en-US" dirty="0"/>
              <a:t>Physically stored in a column-wise data format</a:t>
            </a:r>
          </a:p>
          <a:p>
            <a:r>
              <a:rPr lang="en-US" dirty="0"/>
              <a:t>High compression rates for large data sets with repeated values</a:t>
            </a:r>
          </a:p>
          <a:p>
            <a:r>
              <a:rPr lang="en-US" dirty="0"/>
              <a:t>Turns storage 90 degrees</a:t>
            </a:r>
          </a:p>
          <a:p>
            <a:pPr lvl="1"/>
            <a:r>
              <a:rPr lang="en-US" dirty="0"/>
              <a:t>Primarily accesses data by columns, rather than by rows</a:t>
            </a:r>
          </a:p>
        </p:txBody>
      </p:sp>
      <p:pic>
        <p:nvPicPr>
          <p:cNvPr id="4098" name="Picture 2" descr="https://images-na.ssl-images-amazon.com/images/I/713Jzs65EhL._AC_SL1500_.jpg">
            <a:extLst>
              <a:ext uri="{FF2B5EF4-FFF2-40B4-BE49-F238E27FC236}">
                <a16:creationId xmlns:a16="http://schemas.microsoft.com/office/drawing/2014/main" id="{F50AE98B-83FA-438A-AEF1-29E58DA4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37" y="1756611"/>
            <a:ext cx="3037648" cy="45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7845A-2C3C-4156-8E05-93B82E894223}"/>
              </a:ext>
            </a:extLst>
          </p:cNvPr>
          <p:cNvSpPr txBox="1"/>
          <p:nvPr/>
        </p:nvSpPr>
        <p:spPr>
          <a:xfrm rot="16200000">
            <a:off x="9550965" y="4787261"/>
            <a:ext cx="2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https://amzn.to/2lbcUQj</a:t>
            </a:r>
          </a:p>
        </p:txBody>
      </p:sp>
    </p:spTree>
    <p:extLst>
      <p:ext uri="{BB962C8B-B14F-4D97-AF65-F5344CB8AC3E}">
        <p14:creationId xmlns:p14="http://schemas.microsoft.com/office/powerpoint/2010/main" val="435430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BC3A-86AB-4F95-85BE-8021AD3C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E20-7EBA-44F7-93ED-7B4F6A0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preferred data storage format for data warehousing and analytics workloads</a:t>
            </a:r>
          </a:p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indexes can be added to OLTP databases</a:t>
            </a:r>
          </a:p>
          <a:p>
            <a:pPr lvl="1"/>
            <a:r>
              <a:rPr lang="en-US" dirty="0"/>
              <a:t>“Real time operational analytics” 🐝🐝</a:t>
            </a:r>
          </a:p>
        </p:txBody>
      </p:sp>
    </p:spTree>
    <p:extLst>
      <p:ext uri="{BB962C8B-B14F-4D97-AF65-F5344CB8AC3E}">
        <p14:creationId xmlns:p14="http://schemas.microsoft.com/office/powerpoint/2010/main" val="3530121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NONCLUSTERED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ncci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(</a:t>
            </a:r>
            <a:r>
              <a:rPr lang="en-US" dirty="0" err="1">
                <a:latin typeface="Consolas" panose="020B0609020204030204" pitchFamily="49" charset="0"/>
              </a:rPr>
              <a:t>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 Amount);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3777" y="172009"/>
            <a:ext cx="4394812" cy="4394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55" y="4890413"/>
            <a:ext cx="4421856" cy="1784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DB41A-6EA6-4C14-AD51-A465DA07699D}"/>
              </a:ext>
            </a:extLst>
          </p:cNvPr>
          <p:cNvGrpSpPr/>
          <p:nvPr/>
        </p:nvGrpSpPr>
        <p:grpSpPr>
          <a:xfrm>
            <a:off x="5100083" y="103291"/>
            <a:ext cx="6678140" cy="6645434"/>
            <a:chOff x="413777" y="103291"/>
            <a:chExt cx="6678140" cy="6645434"/>
          </a:xfrm>
        </p:grpSpPr>
        <p:pic>
          <p:nvPicPr>
            <p:cNvPr id="16" name="Picture 6" descr="https://igcdn-photos-f-a.akamaihd.net/hphotos-ak-xpa1/t51.2885-15/11189591_897526703601277_1624430821_n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t="5147" r="4329" b="4329"/>
            <a:stretch/>
          </p:blipFill>
          <p:spPr bwMode="auto">
            <a:xfrm>
              <a:off x="3814402" y="103291"/>
              <a:ext cx="3277515" cy="3277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ttps://scontent-lga1-1.xx.fbcdn.net/hphotos-xap1/v/t1.0-9/s720x720/68136_10101720166808721_132590210251102469_n.jpg?oh=3e5a58671cb5fa2387b7adbd563b3dfc&amp;oe=564A0B1B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54" b="17444"/>
            <a:stretch/>
          </p:blipFill>
          <p:spPr bwMode="auto">
            <a:xfrm>
              <a:off x="413777" y="103291"/>
              <a:ext cx="3281038" cy="32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https://igcdn-photos-d-a.akamaihd.net/hphotos-ak-xap1/t51.2885-15/11186841_793274697407251_668407686_n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6" t="5599" r="5599" b="4236"/>
            <a:stretch/>
          </p:blipFill>
          <p:spPr bwMode="auto">
            <a:xfrm>
              <a:off x="3816127" y="3472935"/>
              <a:ext cx="3275790" cy="3275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B53842-78CA-4F6E-A1F6-491D1C007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77" r="7473"/>
            <a:stretch/>
          </p:blipFill>
          <p:spPr>
            <a:xfrm>
              <a:off x="417799" y="3472935"/>
              <a:ext cx="3275790" cy="327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96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8CDF-ACD5-45DA-AF54-A3D6E28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CEB7-70CF-4A65-8B74-54B33178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647423" cy="4460834"/>
          </a:xfrm>
        </p:spPr>
        <p:txBody>
          <a:bodyPr/>
          <a:lstStyle/>
          <a:p>
            <a:r>
              <a:rPr lang="en-US" dirty="0"/>
              <a:t>Breaks up a table into multiple B-Trees</a:t>
            </a:r>
          </a:p>
          <a:p>
            <a:r>
              <a:rPr lang="en-US" dirty="0"/>
              <a:t>A management feature for large tables</a:t>
            </a:r>
          </a:p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</p:txBody>
      </p:sp>
      <p:pic>
        <p:nvPicPr>
          <p:cNvPr id="5124" name="Picture 4" descr="https://images-na.ssl-images-amazon.com/images/I/919htqYnX9L._AC_SL1500_.jpg">
            <a:extLst>
              <a:ext uri="{FF2B5EF4-FFF2-40B4-BE49-F238E27FC236}">
                <a16:creationId xmlns:a16="http://schemas.microsoft.com/office/drawing/2014/main" id="{7F589EA2-D72D-4B70-B0C5-CFDCDD72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98" y="1803400"/>
            <a:ext cx="4490779" cy="44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F232D-0C61-41F7-AC8A-A0CB4D210D31}"/>
              </a:ext>
            </a:extLst>
          </p:cNvPr>
          <p:cNvSpPr txBox="1"/>
          <p:nvPr/>
        </p:nvSpPr>
        <p:spPr>
          <a:xfrm rot="21080595">
            <a:off x="9859424" y="5817303"/>
            <a:ext cx="32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https://amzn.to/2lNH8ZW</a:t>
            </a:r>
          </a:p>
        </p:txBody>
      </p:sp>
    </p:spTree>
    <p:extLst>
      <p:ext uri="{BB962C8B-B14F-4D97-AF65-F5344CB8AC3E}">
        <p14:creationId xmlns:p14="http://schemas.microsoft.com/office/powerpoint/2010/main" val="3768171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1B6-7627-433A-ADF0-E5439AC3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4D88-9B67-44B0-82CE-55BB2C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  <a:p>
            <a:pPr lvl="1"/>
            <a:r>
              <a:rPr lang="en-US" dirty="0"/>
              <a:t>Ok, Partition Elimination </a:t>
            </a:r>
            <a:r>
              <a:rPr lang="en-US" i="1" dirty="0"/>
              <a:t>can</a:t>
            </a:r>
            <a:r>
              <a:rPr lang="en-US" dirty="0"/>
              <a:t> help performance</a:t>
            </a:r>
          </a:p>
          <a:p>
            <a:r>
              <a:rPr lang="en-US" dirty="0"/>
              <a:t>Data management feature</a:t>
            </a:r>
          </a:p>
          <a:p>
            <a:pPr lvl="1"/>
            <a:r>
              <a:rPr lang="en-US" dirty="0"/>
              <a:t>Partition swapping</a:t>
            </a:r>
          </a:p>
          <a:p>
            <a:pPr lvl="1"/>
            <a:r>
              <a:rPr lang="en-US" dirty="0"/>
              <a:t>Truncating or dropping a partition</a:t>
            </a:r>
          </a:p>
          <a:p>
            <a:pPr lvl="1"/>
            <a:r>
              <a:rPr lang="en-US" dirty="0"/>
              <a:t>Piecemeal restores</a:t>
            </a:r>
          </a:p>
        </p:txBody>
      </p:sp>
    </p:spTree>
    <p:extLst>
      <p:ext uri="{BB962C8B-B14F-4D97-AF65-F5344CB8AC3E}">
        <p14:creationId xmlns:p14="http://schemas.microsoft.com/office/powerpoint/2010/main" val="209540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FCEB5-3E91-4B03-8E62-25958004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F02D5-A4ED-4941-9E00-FC73647F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How many indexes are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0234A-9C0F-4784-86EA-D7A511787A0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6A76-E56D-46BA-8DEC-EC751466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easy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B0C6-F077-484C-A28A-2DDF814BD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7724913" cy="436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inserts aren’t usually a problem</a:t>
            </a:r>
          </a:p>
          <a:p>
            <a:r>
              <a:rPr lang="en-US" dirty="0"/>
              <a:t>Index &amp; Stats maintenance will take longer with more indexes</a:t>
            </a:r>
          </a:p>
          <a:p>
            <a:r>
              <a:rPr lang="en-US" dirty="0"/>
              <a:t>Maximum of 999 </a:t>
            </a:r>
            <a:r>
              <a:rPr lang="en-US" dirty="0" err="1"/>
              <a:t>nonclustered</a:t>
            </a:r>
            <a:r>
              <a:rPr lang="en-US" dirty="0"/>
              <a:t> indexes on a table </a:t>
            </a:r>
          </a:p>
          <a:p>
            <a:pPr lvl="1"/>
            <a:r>
              <a:rPr lang="en-US" dirty="0"/>
              <a:t>Limitations are not goals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EF6C84-93F0-426F-AE98-A5F32AC9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6952" r="17869" b="7394"/>
          <a:stretch/>
        </p:blipFill>
        <p:spPr>
          <a:xfrm>
            <a:off x="8612257" y="1877007"/>
            <a:ext cx="3379305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FEA69-FF08-4F10-8115-ECAD14E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2D532-9AF4-47CB-9CCE-F3ACE48D57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Filtered indexes</a:t>
            </a:r>
          </a:p>
          <a:p>
            <a:pPr lvl="1"/>
            <a:r>
              <a:rPr lang="en-US" dirty="0">
                <a:hlinkClick r:id="rId2"/>
              </a:rPr>
              <a:t>https://www.sqlpassion.at/archive/2018/11/05/filtered-indexes-in-sql-server/</a:t>
            </a:r>
            <a:endParaRPr lang="en-US" dirty="0"/>
          </a:p>
          <a:p>
            <a:r>
              <a:rPr lang="en-US" dirty="0"/>
              <a:t>Compressed indexes</a:t>
            </a:r>
          </a:p>
          <a:p>
            <a:pPr lvl="1"/>
            <a:r>
              <a:rPr lang="en-US" dirty="0">
                <a:hlinkClick r:id="rId3"/>
              </a:rPr>
              <a:t>https://am2.co/category/data-compression/</a:t>
            </a:r>
            <a:endParaRPr lang="en-US" dirty="0"/>
          </a:p>
          <a:p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http://www.nikoport.com/columnstore/</a:t>
            </a:r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>
                <a:hlinkClick r:id="rId5"/>
              </a:rPr>
              <a:t>https://www.cathrinewilhelmsen.net/2015/04/12/table-partitioning-in-sql-server/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0192" y="1806883"/>
            <a:ext cx="1016769" cy="10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6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610F-D2FB-493B-81B3-AB70E9AD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57B7-6102-4C04-BC39-BF1CF36F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454883" cy="4460834"/>
          </a:xfrm>
        </p:spPr>
        <p:txBody>
          <a:bodyPr/>
          <a:lstStyle/>
          <a:p>
            <a:r>
              <a:rPr lang="en-US" dirty="0"/>
              <a:t>Ask questions as we go</a:t>
            </a:r>
          </a:p>
          <a:p>
            <a:endParaRPr lang="en-US" dirty="0"/>
          </a:p>
          <a:p>
            <a:r>
              <a:rPr lang="en-US" dirty="0"/>
              <a:t>I’ll answer questions after slides, before demos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4AB32-7E66-4D15-9B0C-77E5ABA9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242" y="208429"/>
            <a:ext cx="2346875" cy="6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8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0697620" cy="43230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Index flavors</a:t>
            </a:r>
          </a:p>
          <a:p>
            <a:pPr lvl="1"/>
            <a:r>
              <a:rPr lang="en-US" dirty="0"/>
              <a:t>What are they?</a:t>
            </a:r>
          </a:p>
          <a:p>
            <a:pPr lvl="1"/>
            <a:r>
              <a:rPr lang="en-US" dirty="0"/>
              <a:t>When to use fancy indexes?</a:t>
            </a:r>
          </a:p>
          <a:p>
            <a:r>
              <a:rPr lang="en-US" dirty="0"/>
              <a:t>How many indexes are enough?</a:t>
            </a:r>
          </a:p>
          <a:p>
            <a:r>
              <a:rPr lang="en-US" dirty="0"/>
              <a:t>Some Demos</a:t>
            </a:r>
          </a:p>
          <a:p>
            <a:endParaRPr lang="en-US" dirty="0"/>
          </a:p>
          <a:p>
            <a:r>
              <a:rPr lang="en-US" dirty="0"/>
              <a:t>This is a high-level talk…</a:t>
            </a:r>
          </a:p>
          <a:p>
            <a:pPr lvl="1"/>
            <a:r>
              <a:rPr lang="en-US" dirty="0"/>
              <a:t>Each of these sections could be an hour by itself.</a:t>
            </a:r>
          </a:p>
          <a:p>
            <a:pPr lvl="1"/>
            <a:r>
              <a:rPr lang="en-US" dirty="0"/>
              <a:t>There’s extra content in the slide/demo downloads for you to explore on your own 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5945-8274-4907-8D99-CA51DAA8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48B9-22E8-428D-BA27-B9A4E52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data is stored on pages</a:t>
            </a:r>
          </a:p>
          <a:p>
            <a:r>
              <a:rPr lang="en-US" dirty="0"/>
              <a:t>Pages are combined into different structures</a:t>
            </a:r>
          </a:p>
          <a:p>
            <a:endParaRPr lang="en-US" dirty="0"/>
          </a:p>
          <a:p>
            <a:r>
              <a:rPr lang="en-US" dirty="0"/>
              <a:t>B+ Trees</a:t>
            </a:r>
          </a:p>
          <a:p>
            <a:pPr lvl="1"/>
            <a:r>
              <a:rPr lang="en-US" dirty="0"/>
              <a:t>Clustered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Indexed views</a:t>
            </a:r>
          </a:p>
          <a:p>
            <a:r>
              <a:rPr lang="en-US" dirty="0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880040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1048</Words>
  <Application>Microsoft Office PowerPoint</Application>
  <PresentationFormat>Widescreen</PresentationFormat>
  <Paragraphs>256</Paragraphs>
  <Slides>34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Consolas</vt:lpstr>
      <vt:lpstr>Segoe UI Light</vt:lpstr>
      <vt:lpstr>Wingdings</vt:lpstr>
      <vt:lpstr>Wingdings 2</vt:lpstr>
      <vt:lpstr>WidescreenPres</vt:lpstr>
      <vt:lpstr>When to use  indexing pro Features</vt:lpstr>
      <vt:lpstr>Andy Mallon</vt:lpstr>
      <vt:lpstr>PowerPoint Presentation</vt:lpstr>
      <vt:lpstr>Contact Andy</vt:lpstr>
      <vt:lpstr>Questions…</vt:lpstr>
      <vt:lpstr>Session Feedback</vt:lpstr>
      <vt:lpstr>Yea…….You apparently didn’t put one of the new coversheets on your TPS reports.</vt:lpstr>
      <vt:lpstr>Agenda</vt:lpstr>
      <vt:lpstr>But first…</vt:lpstr>
      <vt:lpstr>Table Structures: B+ Trees</vt:lpstr>
      <vt:lpstr>Table Structures: Heaps</vt:lpstr>
      <vt:lpstr>PowerPoint Presentation</vt:lpstr>
      <vt:lpstr>Index Flavors</vt:lpstr>
      <vt:lpstr>Clustered vs Nonclustered</vt:lpstr>
      <vt:lpstr>Filtered indexes</vt:lpstr>
      <vt:lpstr>Filtered Indexes</vt:lpstr>
      <vt:lpstr>Filtered Indexes</vt:lpstr>
      <vt:lpstr>Filtered Index Sample</vt:lpstr>
      <vt:lpstr>Compressed indexes</vt:lpstr>
      <vt:lpstr>Index Compression types</vt:lpstr>
      <vt:lpstr>Compression Costs &amp; Benefits</vt:lpstr>
      <vt:lpstr>When ROW compression can’t compress</vt:lpstr>
      <vt:lpstr>When PAGE compression can’t compress</vt:lpstr>
      <vt:lpstr>Compression Sample</vt:lpstr>
      <vt:lpstr>Included Columns</vt:lpstr>
      <vt:lpstr>Included Column Sample</vt:lpstr>
      <vt:lpstr>Columnstore Indexes</vt:lpstr>
      <vt:lpstr>Columnstore Index usage</vt:lpstr>
      <vt:lpstr>Columnstore Sample</vt:lpstr>
      <vt:lpstr>Partitioning</vt:lpstr>
      <vt:lpstr>Partitioning</vt:lpstr>
      <vt:lpstr>How many indexes are enough?</vt:lpstr>
      <vt:lpstr>Not an easy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use  indexing pro tools</dc:title>
  <dc:creator>Andy Mallon</dc:creator>
  <cp:lastModifiedBy>Andy Mallon</cp:lastModifiedBy>
  <cp:revision>1</cp:revision>
  <dcterms:created xsi:type="dcterms:W3CDTF">2019-09-07T19:03:17Z</dcterms:created>
  <dcterms:modified xsi:type="dcterms:W3CDTF">2020-05-16T16:41:01Z</dcterms:modified>
</cp:coreProperties>
</file>